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5143500" cx="9144000"/>
  <p:notesSz cx="6858000" cy="9144000"/>
  <p:embeddedFontLst>
    <p:embeddedFont>
      <p:font typeface="Red Hat Display"/>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40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402"/>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RedHatDisplay-bold.fntdata"/><Relationship Id="rId52" Type="http://schemas.openxmlformats.org/officeDocument/2006/relationships/font" Target="fonts/RedHatDisplay-regular.fntdata"/><Relationship Id="rId11" Type="http://schemas.openxmlformats.org/officeDocument/2006/relationships/slide" Target="slides/slide6.xml"/><Relationship Id="rId55" Type="http://schemas.openxmlformats.org/officeDocument/2006/relationships/font" Target="fonts/RedHatDisplay-boldItalic.fntdata"/><Relationship Id="rId10" Type="http://schemas.openxmlformats.org/officeDocument/2006/relationships/slide" Target="slides/slide5.xml"/><Relationship Id="rId54" Type="http://schemas.openxmlformats.org/officeDocument/2006/relationships/font" Target="fonts/RedHatDisplay-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2631caa11b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2631caa11b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a90816538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a90816538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Following this we used word clouds to investigate if there are commonalities between the titles of the trending videos. This is the word cloud for the whole data set but we also generated them for each video category individually in our python notebook. We can see that “official” trailers and videos are commonly the most trending words across the titles of the dataset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a90816538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a90816538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also had a thought to investigate title length to see if it has any relation to video success and it became clear than the title length by character varies greatly across the data set and has no clear </a:t>
            </a:r>
            <a:r>
              <a:rPr lang="en"/>
              <a:t>correlation</a:t>
            </a:r>
            <a:r>
              <a:rPr lang="en"/>
              <a:t> with view count.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a90816538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a90816538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also took a look at which day of the week each trending video was actually published on youtube. We found that each weekday, monday through friday, are about even in terms of representation on the trending page but that it was about half as common for a video published on </a:t>
            </a:r>
            <a:r>
              <a:rPr lang="en"/>
              <a:t>saturday</a:t>
            </a:r>
            <a:r>
              <a:rPr lang="en"/>
              <a:t> or sunday to go trending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a90816538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a90816538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get in to our prediction model we need to explain a transformation we did to the data. Each day of the trending videos page was recorded in to the dataset so a video that was on the trending page more than one day would appear in the data multiple times. We used this function to assign a number to these videos based on how many times their unique video ID appeared in the data set. Using this value we determined the average </a:t>
            </a:r>
            <a:r>
              <a:rPr lang="en"/>
              <a:t>number</a:t>
            </a:r>
            <a:r>
              <a:rPr lang="en"/>
              <a:t> of days that a video would be present on the YouTube trending page is </a:t>
            </a:r>
            <a:r>
              <a:rPr lang="en"/>
              <a:t>around</a:t>
            </a:r>
            <a:r>
              <a:rPr lang="en"/>
              <a:t> 4.</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a90816538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a90816538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Following this we created a prediction model to see if it was possible to predict the number of days a video would trend consecutively based on the videos like dislikes comments and views on the first day that it appeared on the youtube trending page. We generated an equation for this however the R squared value for our model is extremely low. This is </a:t>
            </a:r>
            <a:r>
              <a:rPr lang="en"/>
              <a:t>likely</a:t>
            </a:r>
            <a:r>
              <a:rPr lang="en"/>
              <a:t> because there is no set reason for any one video to be more popular than others and with the limitations of our current dataset it is hard to really create an accurate model. It may help to see how the video is shared on sites outside of youtube or maybe other factors of the video including video length but these types of information are not present in our data.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a90816538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a90816538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our data we constructed </a:t>
            </a:r>
            <a:r>
              <a:rPr lang="en"/>
              <a:t>another</a:t>
            </a:r>
            <a:r>
              <a:rPr lang="en"/>
              <a:t> prediction model, this time to use views, likes, comment count, and days trending to predict the number of dislikes on a video. We felt that this may be a useful model as YouTube made the dislike number of a video no longer publicly available to see. This model is significantly more accurate than the model predicting days trending but it is still not great over all with an R squared value of only zero point five.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a376fea93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a376fea93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a67209dfa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a67209dfa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a67209dfa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a67209dfa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a67209dfa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a67209dfa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22bbacfa1d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22bbacfa1d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chemeClr val="lt1"/>
                </a:highlight>
              </a:rPr>
              <a:t>Background</a:t>
            </a:r>
            <a:endParaRPr sz="105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n" sz="1050">
                <a:solidFill>
                  <a:schemeClr val="dk1"/>
                </a:solidFill>
                <a:highlight>
                  <a:schemeClr val="lt1"/>
                </a:highlight>
              </a:rPr>
              <a:t>Dataset containing the videos on YouTube’s Trending page including their title, category, and stats such as likes, dislikes, comment count, views, publish and trending day, and so on.</a:t>
            </a:r>
            <a:endParaRPr sz="105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050">
              <a:solidFill>
                <a:schemeClr val="dk1"/>
              </a:solidFill>
              <a:highlight>
                <a:schemeClr val="lt1"/>
              </a:highlight>
            </a:endParaRPr>
          </a:p>
          <a:p>
            <a:pPr indent="0" lvl="0" marL="0" rtl="0" algn="l">
              <a:spcBef>
                <a:spcPts val="0"/>
              </a:spcBef>
              <a:spcAft>
                <a:spcPts val="0"/>
              </a:spcAft>
              <a:buNone/>
            </a:pPr>
            <a:r>
              <a:rPr lang="en" sz="1050">
                <a:solidFill>
                  <a:schemeClr val="dk1"/>
                </a:solidFill>
                <a:highlight>
                  <a:srgbClr val="FFFFFF"/>
                </a:highlight>
              </a:rPr>
              <a:t>Motivation</a:t>
            </a:r>
            <a:endParaRPr sz="105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sz="1050">
                <a:solidFill>
                  <a:schemeClr val="dk1"/>
                </a:solidFill>
                <a:highlight>
                  <a:srgbClr val="FFFFFF"/>
                </a:highlight>
              </a:rPr>
              <a:t>Our intention initially was to analyze what the trending videos had in common, what’s the difference of trending videos in different countries and what kinds of things a creator could do to make a trending video</a:t>
            </a:r>
            <a:endParaRPr sz="105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Summary of the whole project</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While performing our analyses for data of the US and the total 10 countries, we decided to create two regression models based on US dataset. The first was made to predict how many days </a:t>
            </a:r>
            <a:r>
              <a:rPr lang="en" sz="1050">
                <a:solidFill>
                  <a:schemeClr val="dk1"/>
                </a:solidFill>
                <a:highlight>
                  <a:srgbClr val="FFFFFF"/>
                </a:highlight>
              </a:rPr>
              <a:t>consecutively</a:t>
            </a:r>
            <a:r>
              <a:rPr lang="en" sz="1050">
                <a:solidFill>
                  <a:schemeClr val="dk1"/>
                </a:solidFill>
                <a:highlight>
                  <a:srgbClr val="FFFFFF"/>
                </a:highlight>
              </a:rPr>
              <a:t> a video would trend </a:t>
            </a:r>
            <a:r>
              <a:rPr lang="en" sz="1050">
                <a:solidFill>
                  <a:schemeClr val="dk1"/>
                </a:solidFill>
                <a:highlight>
                  <a:srgbClr val="FFFFFF"/>
                </a:highlight>
              </a:rPr>
              <a:t>based</a:t>
            </a:r>
            <a:r>
              <a:rPr lang="en" sz="1050">
                <a:solidFill>
                  <a:schemeClr val="dk1"/>
                </a:solidFill>
                <a:highlight>
                  <a:srgbClr val="FFFFFF"/>
                </a:highlight>
              </a:rPr>
              <a:t> on its stats on the first day it started trending. The second allows for the prediction of the number of dislikes on a trending video based on its likes, comment count, views, and days trending since YouTube no longer allows the public to see the number of dislikes on videos.</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t/>
            </a:r>
            <a:endParaRPr sz="1050">
              <a:solidFill>
                <a:schemeClr val="dk1"/>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a67209dfa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a67209dfa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a67209dfa7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a67209dfa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a67209dfa7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a67209dfa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a67209dfa7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a67209dfa7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a67209dfa7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a67209dfa7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a67209dfa7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a67209dfa7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a67209dfa7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a67209dfa7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a67209dfa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a67209dfa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a67209dfa7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a67209dfa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a67209dfa7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a67209dfa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22bbacfa1d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22bbacfa1d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Description of the data-</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Rows per country-</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Total data: 750145</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US: </a:t>
            </a:r>
            <a:r>
              <a:rPr lang="en" sz="1050">
                <a:solidFill>
                  <a:schemeClr val="dk1"/>
                </a:solidFill>
                <a:highlight>
                  <a:schemeClr val="lt1"/>
                </a:highlight>
              </a:rPr>
              <a:t>40950</a:t>
            </a:r>
            <a:endParaRPr sz="1050">
              <a:solidFill>
                <a:schemeClr val="dk1"/>
              </a:solidFill>
              <a:highlight>
                <a:schemeClr val="lt1"/>
              </a:highlight>
            </a:endParaRPr>
          </a:p>
          <a:p>
            <a:pPr indent="0" lvl="0" marL="0" rtl="0" algn="l">
              <a:spcBef>
                <a:spcPts val="0"/>
              </a:spcBef>
              <a:spcAft>
                <a:spcPts val="0"/>
              </a:spcAft>
              <a:buNone/>
            </a:pPr>
            <a:r>
              <a:rPr lang="en" sz="1050">
                <a:solidFill>
                  <a:schemeClr val="dk1"/>
                </a:solidFill>
                <a:highlight>
                  <a:schemeClr val="lt1"/>
                </a:highlight>
              </a:rPr>
              <a:t>RU: 40739</a:t>
            </a:r>
            <a:endParaRPr sz="1050">
              <a:solidFill>
                <a:schemeClr val="dk1"/>
              </a:solidFill>
              <a:highlight>
                <a:schemeClr val="lt1"/>
              </a:highlight>
            </a:endParaRPr>
          </a:p>
          <a:p>
            <a:pPr indent="0" lvl="0" marL="0" rtl="0" algn="l">
              <a:spcBef>
                <a:spcPts val="0"/>
              </a:spcBef>
              <a:spcAft>
                <a:spcPts val="0"/>
              </a:spcAft>
              <a:buNone/>
            </a:pPr>
            <a:r>
              <a:rPr lang="en" sz="1050">
                <a:solidFill>
                  <a:schemeClr val="dk1"/>
                </a:solidFill>
                <a:highlight>
                  <a:schemeClr val="lt1"/>
                </a:highlight>
              </a:rPr>
              <a:t>MX: 40451</a:t>
            </a:r>
            <a:endParaRPr sz="1050">
              <a:solidFill>
                <a:schemeClr val="dk1"/>
              </a:solidFill>
              <a:highlight>
                <a:schemeClr val="lt1"/>
              </a:highlight>
            </a:endParaRPr>
          </a:p>
          <a:p>
            <a:pPr indent="0" lvl="0" marL="0" rtl="0" algn="l">
              <a:spcBef>
                <a:spcPts val="0"/>
              </a:spcBef>
              <a:spcAft>
                <a:spcPts val="0"/>
              </a:spcAft>
              <a:buNone/>
            </a:pPr>
            <a:r>
              <a:rPr lang="en" sz="1050">
                <a:solidFill>
                  <a:schemeClr val="dk1"/>
                </a:solidFill>
                <a:highlight>
                  <a:schemeClr val="lt1"/>
                </a:highlight>
              </a:rPr>
              <a:t>KR: 34567</a:t>
            </a:r>
            <a:endParaRPr sz="1050">
              <a:solidFill>
                <a:schemeClr val="dk1"/>
              </a:solidFill>
              <a:highlight>
                <a:schemeClr val="lt1"/>
              </a:highlight>
            </a:endParaRPr>
          </a:p>
          <a:p>
            <a:pPr indent="0" lvl="0" marL="0" rtl="0" algn="l">
              <a:spcBef>
                <a:spcPts val="0"/>
              </a:spcBef>
              <a:spcAft>
                <a:spcPts val="0"/>
              </a:spcAft>
              <a:buNone/>
            </a:pPr>
            <a:r>
              <a:rPr lang="en" sz="1050">
                <a:solidFill>
                  <a:schemeClr val="dk1"/>
                </a:solidFill>
                <a:highlight>
                  <a:schemeClr val="lt1"/>
                </a:highlight>
              </a:rPr>
              <a:t>JP: 20523</a:t>
            </a:r>
            <a:endParaRPr sz="1050">
              <a:solidFill>
                <a:schemeClr val="dk1"/>
              </a:solidFill>
              <a:highlight>
                <a:schemeClr val="lt1"/>
              </a:highlight>
            </a:endParaRPr>
          </a:p>
          <a:p>
            <a:pPr indent="0" lvl="0" marL="0" rtl="0" algn="l">
              <a:spcBef>
                <a:spcPts val="0"/>
              </a:spcBef>
              <a:spcAft>
                <a:spcPts val="0"/>
              </a:spcAft>
              <a:buNone/>
            </a:pPr>
            <a:r>
              <a:rPr lang="en" sz="1050">
                <a:solidFill>
                  <a:schemeClr val="dk1"/>
                </a:solidFill>
                <a:highlight>
                  <a:schemeClr val="lt1"/>
                </a:highlight>
              </a:rPr>
              <a:t>IN: 37352</a:t>
            </a:r>
            <a:endParaRPr sz="1050">
              <a:solidFill>
                <a:schemeClr val="dk1"/>
              </a:solidFill>
              <a:highlight>
                <a:schemeClr val="lt1"/>
              </a:highlight>
            </a:endParaRPr>
          </a:p>
          <a:p>
            <a:pPr indent="0" lvl="0" marL="0" rtl="0" algn="l">
              <a:spcBef>
                <a:spcPts val="0"/>
              </a:spcBef>
              <a:spcAft>
                <a:spcPts val="0"/>
              </a:spcAft>
              <a:buNone/>
            </a:pPr>
            <a:r>
              <a:rPr lang="en" sz="1050">
                <a:solidFill>
                  <a:schemeClr val="dk1"/>
                </a:solidFill>
                <a:highlight>
                  <a:schemeClr val="lt1"/>
                </a:highlight>
              </a:rPr>
              <a:t>GB: 38916</a:t>
            </a:r>
            <a:endParaRPr sz="1050">
              <a:solidFill>
                <a:schemeClr val="dk1"/>
              </a:solidFill>
              <a:highlight>
                <a:schemeClr val="lt1"/>
              </a:highlight>
            </a:endParaRPr>
          </a:p>
          <a:p>
            <a:pPr indent="0" lvl="0" marL="0" rtl="0" algn="l">
              <a:spcBef>
                <a:spcPts val="0"/>
              </a:spcBef>
              <a:spcAft>
                <a:spcPts val="0"/>
              </a:spcAft>
              <a:buNone/>
            </a:pPr>
            <a:r>
              <a:rPr lang="en" sz="1050">
                <a:solidFill>
                  <a:schemeClr val="dk1"/>
                </a:solidFill>
                <a:highlight>
                  <a:schemeClr val="lt1"/>
                </a:highlight>
              </a:rPr>
              <a:t>FR: 40724</a:t>
            </a:r>
            <a:endParaRPr sz="1050">
              <a:solidFill>
                <a:schemeClr val="dk1"/>
              </a:solidFill>
              <a:highlight>
                <a:schemeClr val="lt1"/>
              </a:highlight>
            </a:endParaRPr>
          </a:p>
          <a:p>
            <a:pPr indent="0" lvl="0" marL="0" rtl="0" algn="l">
              <a:spcBef>
                <a:spcPts val="0"/>
              </a:spcBef>
              <a:spcAft>
                <a:spcPts val="0"/>
              </a:spcAft>
              <a:buNone/>
            </a:pPr>
            <a:r>
              <a:rPr lang="en" sz="1050">
                <a:solidFill>
                  <a:schemeClr val="dk1"/>
                </a:solidFill>
                <a:highlight>
                  <a:schemeClr val="lt1"/>
                </a:highlight>
              </a:rPr>
              <a:t>DE: 40840</a:t>
            </a:r>
            <a:endParaRPr sz="1050">
              <a:solidFill>
                <a:schemeClr val="dk1"/>
              </a:solidFill>
              <a:highlight>
                <a:schemeClr val="lt1"/>
              </a:highlight>
            </a:endParaRPr>
          </a:p>
          <a:p>
            <a:pPr indent="0" lvl="0" marL="0" rtl="0" algn="l">
              <a:spcBef>
                <a:spcPts val="0"/>
              </a:spcBef>
              <a:spcAft>
                <a:spcPts val="0"/>
              </a:spcAft>
              <a:buNone/>
            </a:pPr>
            <a:r>
              <a:rPr lang="en" sz="1050">
                <a:solidFill>
                  <a:schemeClr val="dk1"/>
                </a:solidFill>
                <a:highlight>
                  <a:srgbClr val="FFFFFF"/>
                </a:highlight>
              </a:rPr>
              <a:t>CA: 40881</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t/>
            </a:r>
            <a:endParaRPr b="1"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Columns: 16-</a:t>
            </a:r>
            <a:endParaRPr sz="1050">
              <a:solidFill>
                <a:schemeClr val="dk1"/>
              </a:solidFill>
              <a:highlight>
                <a:srgbClr val="FFFFFF"/>
              </a:highlight>
            </a:endParaRPr>
          </a:p>
          <a:p>
            <a:pPr indent="0" lvl="0" marL="0" rtl="0" algn="l">
              <a:spcBef>
                <a:spcPts val="0"/>
              </a:spcBef>
              <a:spcAft>
                <a:spcPts val="0"/>
              </a:spcAft>
              <a:buNone/>
            </a:pPr>
            <a:r>
              <a:rPr lang="en" sz="1200">
                <a:latin typeface="Calibri"/>
                <a:ea typeface="Calibri"/>
                <a:cs typeface="Calibri"/>
                <a:sym typeface="Calibri"/>
              </a:rPr>
              <a:t>video_id</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trending_date</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title</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channel_title</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category_id</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publish_time</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tags</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views</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likes</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dislikes</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comment_count</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thumbnail_link</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comments_disabled</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ratings_disabled</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video_error_or_removed</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description</a:t>
            </a:r>
            <a:endParaRPr sz="1200">
              <a:latin typeface="Calibri"/>
              <a:ea typeface="Calibri"/>
              <a:cs typeface="Calibri"/>
              <a:sym typeface="Calibri"/>
            </a:endParaRPr>
          </a:p>
          <a:p>
            <a:pPr indent="0" lvl="0" marL="0" rtl="0" algn="l">
              <a:spcBef>
                <a:spcPts val="0"/>
              </a:spcBef>
              <a:spcAft>
                <a:spcPts val="0"/>
              </a:spcAft>
              <a:buNone/>
            </a:pPr>
            <a:r>
              <a:t/>
            </a:r>
            <a:endParaRPr b="1" sz="1050">
              <a:solidFill>
                <a:schemeClr val="dk1"/>
              </a:solidFill>
              <a:highlight>
                <a:srgbClr val="FFFFFF"/>
              </a:highlight>
            </a:endParaRPr>
          </a:p>
          <a:p>
            <a:pPr indent="0" lvl="0" marL="0" rtl="0" algn="l">
              <a:spcBef>
                <a:spcPts val="0"/>
              </a:spcBef>
              <a:spcAft>
                <a:spcPts val="0"/>
              </a:spcAft>
              <a:buNone/>
            </a:pPr>
            <a:r>
              <a:rPr b="1" lang="en" sz="1050">
                <a:solidFill>
                  <a:schemeClr val="dk1"/>
                </a:solidFill>
                <a:highlight>
                  <a:srgbClr val="FFFFFF"/>
                </a:highlight>
              </a:rPr>
              <a:t>Categorize the Description column into Positive and Negative sentiments using TextBlob</a:t>
            </a:r>
            <a:endParaRPr b="1" sz="105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t/>
            </a:r>
            <a:endParaRPr b="1" sz="1050">
              <a:solidFill>
                <a:schemeClr val="dk1"/>
              </a:solidFill>
              <a:highlight>
                <a:srgbClr val="FFFFFF"/>
              </a:highlight>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5d54088e7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5d54088e7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Memory issue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a376fea93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a376fea93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Source Sans Pro"/>
              <a:buChar char="●"/>
            </a:pPr>
            <a:r>
              <a:rPr lang="en" sz="1400">
                <a:solidFill>
                  <a:schemeClr val="dk1"/>
                </a:solidFill>
                <a:latin typeface="Source Sans Pro"/>
                <a:ea typeface="Source Sans Pro"/>
                <a:cs typeface="Source Sans Pro"/>
                <a:sym typeface="Source Sans Pro"/>
              </a:rPr>
              <a:t>YouTube trending video performance is a complex topic with many influencing factors though there are commonalities between the most successful videos present</a:t>
            </a:r>
            <a:endParaRPr sz="1400">
              <a:solidFill>
                <a:schemeClr val="dk1"/>
              </a:solidFill>
              <a:latin typeface="Source Sans Pro"/>
              <a:ea typeface="Source Sans Pro"/>
              <a:cs typeface="Source Sans Pro"/>
              <a:sym typeface="Source Sans Pro"/>
            </a:endParaRPr>
          </a:p>
          <a:p>
            <a:pPr indent="-317500" lvl="0" marL="457200" rtl="0" algn="l">
              <a:spcBef>
                <a:spcPts val="0"/>
              </a:spcBef>
              <a:spcAft>
                <a:spcPts val="0"/>
              </a:spcAft>
              <a:buClr>
                <a:schemeClr val="dk1"/>
              </a:buClr>
              <a:buSzPts val="1400"/>
              <a:buFont typeface="Source Sans Pro"/>
              <a:buChar char="●"/>
            </a:pPr>
            <a:r>
              <a:rPr lang="en" sz="1400">
                <a:solidFill>
                  <a:schemeClr val="dk1"/>
                </a:solidFill>
                <a:latin typeface="Source Sans Pro"/>
                <a:ea typeface="Source Sans Pro"/>
                <a:cs typeface="Source Sans Pro"/>
                <a:sym typeface="Source Sans Pro"/>
              </a:rPr>
              <a:t>Further investigation would benefit from examining more recent YouTube trending video data and expanding the dimensionality of the dataset such as video length video shares and repeat viewership</a:t>
            </a:r>
            <a:endParaRPr sz="1400">
              <a:solidFill>
                <a:schemeClr val="dk1"/>
              </a:solidFill>
              <a:latin typeface="Source Sans Pro"/>
              <a:ea typeface="Source Sans Pro"/>
              <a:cs typeface="Source Sans Pro"/>
              <a:sym typeface="Source Sans Pro"/>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5ecec1a6b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5ecec1a6b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a376fea93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a376fea93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262fe53c15_1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262fe53c15_1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262fe53c15_1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262fe53c15_1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262fe53c15_1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262fe53c15_1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262fe53c15_1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262fe53c15_1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262fe53c15_1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262fe53c15_1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262fe53c15_1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262fe53c15_1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a376fea93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a376fea93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obtained this dataset from Kaggle. It includes trending videos from the end of 2017 and throughout 2018 for the United States as well as several other countries.</a:t>
            </a:r>
            <a:endParaRPr/>
          </a:p>
          <a:p>
            <a:pPr indent="0" lvl="0" marL="0" rtl="0" algn="l">
              <a:spcBef>
                <a:spcPts val="0"/>
              </a:spcBef>
              <a:spcAft>
                <a:spcPts val="0"/>
              </a:spcAft>
              <a:buNone/>
            </a:pPr>
            <a:r>
              <a:rPr lang="en"/>
              <a:t>Most of our analysis was conducted using the United States video data since the whole dataset has 750k worth of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clean the data we had to convert the data published and date trending to the pandas date time format as well as label each of the videos with a days trending </a:t>
            </a:r>
            <a:r>
              <a:rPr lang="en"/>
              <a:t>column</a:t>
            </a:r>
            <a:r>
              <a:rPr lang="en"/>
              <a:t> which would display how many times the video recurred in the dataset which essentially tells us how many days the video was on the trending page. We also have to drop the null value.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f3f7744782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f3f7744782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f3f7744782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f3f7744782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f3f7744782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f3f7744782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22bbacfa1d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22bbacfa1d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262fe53c15_1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262fe53c15_1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f3f7744782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f3f7744782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262fe53c15_1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262fe53c15_1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initial analyses focused on determining how each of the video’s four visible stats (likes, dislikes, comments, and views) relate to each other. For these analyses we focused on the United States trending videos dataset.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a90816538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a90816538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found positive correlations between all four stats which is not surprising however likes has a stronger correlation to views than dislikes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a908165380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a908165380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comment count has a weaker correlation with views than either likes or dislikes. This is likely because it takes a lot more effort to write a comment than it does to like or dislike a video</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a90816538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a90816538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Additionally likes has a stronger correlation with comment count than dislikes.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a908165380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a908165380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Taking a look at the average values of each of these stats across the whole US dataset we can see some </a:t>
            </a:r>
            <a:r>
              <a:rPr lang="en"/>
              <a:t>explanation</a:t>
            </a:r>
            <a:r>
              <a:rPr lang="en"/>
              <a:t> for the </a:t>
            </a:r>
            <a:r>
              <a:rPr lang="en"/>
              <a:t>correlations.</a:t>
            </a:r>
            <a:r>
              <a:rPr lang="en"/>
              <a: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74.png"/><Relationship Id="rId5"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4.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74.png"/><Relationship Id="rId5"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image" Target="../media/image74.png"/><Relationship Id="rId5"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4.png"/><Relationship Id="rId4" Type="http://schemas.openxmlformats.org/officeDocument/2006/relationships/image" Target="../media/image3.png"/><Relationship Id="rId5" Type="http://schemas.openxmlformats.org/officeDocument/2006/relationships/image" Target="../media/image1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74.png"/><Relationship Id="rId5"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74.png"/><Relationship Id="rId5"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413075" y="992400"/>
            <a:ext cx="5682900" cy="2130600"/>
          </a:xfrm>
          <a:prstGeom prst="rect">
            <a:avLst/>
          </a:prstGeom>
          <a:noFill/>
        </p:spPr>
        <p:txBody>
          <a:bodyPr anchorCtr="0" anchor="ctr" bIns="0" lIns="0" spcFirstLastPara="1" rIns="0" wrap="square" tIns="0">
            <a:noAutofit/>
          </a:bodyPr>
          <a:lstStyle>
            <a:lvl1pPr lvl="0" rtl="0">
              <a:lnSpc>
                <a:spcPct val="80000"/>
              </a:lnSpc>
              <a:spcBef>
                <a:spcPts val="0"/>
              </a:spcBef>
              <a:spcAft>
                <a:spcPts val="0"/>
              </a:spcAft>
              <a:buClr>
                <a:schemeClr val="lt1"/>
              </a:buClr>
              <a:buSzPts val="5500"/>
              <a:buNone/>
              <a:defRPr sz="5500">
                <a:solidFill>
                  <a:schemeClr val="lt1"/>
                </a:solidFill>
              </a:defRPr>
            </a:lvl1pPr>
            <a:lvl2pPr lvl="1" rtl="0">
              <a:spcBef>
                <a:spcPts val="0"/>
              </a:spcBef>
              <a:spcAft>
                <a:spcPts val="0"/>
              </a:spcAft>
              <a:buClr>
                <a:srgbClr val="E42524"/>
              </a:buClr>
              <a:buSzPts val="5200"/>
              <a:buNone/>
              <a:defRPr sz="5200">
                <a:solidFill>
                  <a:srgbClr val="E42524"/>
                </a:solidFill>
              </a:defRPr>
            </a:lvl2pPr>
            <a:lvl3pPr lvl="2" rtl="0">
              <a:spcBef>
                <a:spcPts val="0"/>
              </a:spcBef>
              <a:spcAft>
                <a:spcPts val="0"/>
              </a:spcAft>
              <a:buClr>
                <a:srgbClr val="E42524"/>
              </a:buClr>
              <a:buSzPts val="5200"/>
              <a:buNone/>
              <a:defRPr sz="5200">
                <a:solidFill>
                  <a:srgbClr val="E42524"/>
                </a:solidFill>
              </a:defRPr>
            </a:lvl3pPr>
            <a:lvl4pPr lvl="3" rtl="0">
              <a:spcBef>
                <a:spcPts val="0"/>
              </a:spcBef>
              <a:spcAft>
                <a:spcPts val="0"/>
              </a:spcAft>
              <a:buClr>
                <a:srgbClr val="E42524"/>
              </a:buClr>
              <a:buSzPts val="5200"/>
              <a:buNone/>
              <a:defRPr sz="5200">
                <a:solidFill>
                  <a:srgbClr val="E42524"/>
                </a:solidFill>
              </a:defRPr>
            </a:lvl4pPr>
            <a:lvl5pPr lvl="4" rtl="0">
              <a:spcBef>
                <a:spcPts val="0"/>
              </a:spcBef>
              <a:spcAft>
                <a:spcPts val="0"/>
              </a:spcAft>
              <a:buClr>
                <a:srgbClr val="E42524"/>
              </a:buClr>
              <a:buSzPts val="5200"/>
              <a:buNone/>
              <a:defRPr sz="5200">
                <a:solidFill>
                  <a:srgbClr val="E42524"/>
                </a:solidFill>
              </a:defRPr>
            </a:lvl5pPr>
            <a:lvl6pPr lvl="5" rtl="0">
              <a:spcBef>
                <a:spcPts val="0"/>
              </a:spcBef>
              <a:spcAft>
                <a:spcPts val="0"/>
              </a:spcAft>
              <a:buClr>
                <a:srgbClr val="E42524"/>
              </a:buClr>
              <a:buSzPts val="5200"/>
              <a:buNone/>
              <a:defRPr sz="5200">
                <a:solidFill>
                  <a:srgbClr val="E42524"/>
                </a:solidFill>
              </a:defRPr>
            </a:lvl6pPr>
            <a:lvl7pPr lvl="6" rtl="0">
              <a:spcBef>
                <a:spcPts val="0"/>
              </a:spcBef>
              <a:spcAft>
                <a:spcPts val="0"/>
              </a:spcAft>
              <a:buClr>
                <a:srgbClr val="E42524"/>
              </a:buClr>
              <a:buSzPts val="5200"/>
              <a:buNone/>
              <a:defRPr sz="5200">
                <a:solidFill>
                  <a:srgbClr val="E42524"/>
                </a:solidFill>
              </a:defRPr>
            </a:lvl7pPr>
            <a:lvl8pPr lvl="7" rtl="0">
              <a:spcBef>
                <a:spcPts val="0"/>
              </a:spcBef>
              <a:spcAft>
                <a:spcPts val="0"/>
              </a:spcAft>
              <a:buClr>
                <a:srgbClr val="E42524"/>
              </a:buClr>
              <a:buSzPts val="5200"/>
              <a:buNone/>
              <a:defRPr sz="5200">
                <a:solidFill>
                  <a:srgbClr val="E42524"/>
                </a:solidFill>
              </a:defRPr>
            </a:lvl8pPr>
            <a:lvl9pPr lvl="8" rtl="0">
              <a:spcBef>
                <a:spcPts val="0"/>
              </a:spcBef>
              <a:spcAft>
                <a:spcPts val="0"/>
              </a:spcAft>
              <a:buClr>
                <a:srgbClr val="E42524"/>
              </a:buClr>
              <a:buSzPts val="5200"/>
              <a:buNone/>
              <a:defRPr sz="5200">
                <a:solidFill>
                  <a:srgbClr val="E42524"/>
                </a:solidFill>
              </a:defRPr>
            </a:lvl9pPr>
          </a:lstStyle>
          <a:p/>
        </p:txBody>
      </p:sp>
      <p:sp>
        <p:nvSpPr>
          <p:cNvPr id="11" name="Google Shape;11;p2"/>
          <p:cNvSpPr txBox="1"/>
          <p:nvPr>
            <p:ph idx="1" type="subTitle"/>
          </p:nvPr>
        </p:nvSpPr>
        <p:spPr>
          <a:xfrm>
            <a:off x="447725" y="2868275"/>
            <a:ext cx="7233600" cy="8451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lt1"/>
              </a:buClr>
              <a:buSzPts val="2800"/>
              <a:buNone/>
              <a:defRPr>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12" name="Google Shape;12;p2"/>
          <p:cNvPicPr preferRelativeResize="0"/>
          <p:nvPr/>
        </p:nvPicPr>
        <p:blipFill rotWithShape="1">
          <a:blip r:embed="rId2">
            <a:alphaModFix/>
          </a:blip>
          <a:srcRect b="0" l="0" r="0" t="0"/>
          <a:stretch/>
        </p:blipFill>
        <p:spPr>
          <a:xfrm>
            <a:off x="447724" y="4556824"/>
            <a:ext cx="2512000" cy="295600"/>
          </a:xfrm>
          <a:prstGeom prst="rect">
            <a:avLst/>
          </a:prstGeom>
          <a:noFill/>
          <a:ln>
            <a:noFill/>
          </a:ln>
        </p:spPr>
      </p:pic>
      <p:pic>
        <p:nvPicPr>
          <p:cNvPr id="13" name="Google Shape;13;p2"/>
          <p:cNvPicPr preferRelativeResize="0"/>
          <p:nvPr/>
        </p:nvPicPr>
        <p:blipFill>
          <a:blip r:embed="rId3">
            <a:alphaModFix/>
          </a:blip>
          <a:stretch>
            <a:fillRect/>
          </a:stretch>
        </p:blipFill>
        <p:spPr>
          <a:xfrm>
            <a:off x="5895600" y="152400"/>
            <a:ext cx="2715887" cy="2715887"/>
          </a:xfrm>
          <a:prstGeom prst="rect">
            <a:avLst/>
          </a:prstGeom>
          <a:noFill/>
          <a:ln>
            <a:noFill/>
          </a:ln>
        </p:spPr>
      </p:pic>
      <p:pic>
        <p:nvPicPr>
          <p:cNvPr id="14" name="Google Shape;14;p2"/>
          <p:cNvPicPr preferRelativeResize="0"/>
          <p:nvPr/>
        </p:nvPicPr>
        <p:blipFill>
          <a:blip r:embed="rId4">
            <a:alphaModFix/>
          </a:blip>
          <a:stretch>
            <a:fillRect/>
          </a:stretch>
        </p:blipFill>
        <p:spPr>
          <a:xfrm>
            <a:off x="6910625" y="3678151"/>
            <a:ext cx="2130598" cy="2130598"/>
          </a:xfrm>
          <a:prstGeom prst="rect">
            <a:avLst/>
          </a:prstGeom>
          <a:noFill/>
          <a:ln>
            <a:noFill/>
          </a:ln>
        </p:spPr>
      </p:pic>
      <p:pic>
        <p:nvPicPr>
          <p:cNvPr id="15" name="Google Shape;15;p2"/>
          <p:cNvPicPr preferRelativeResize="0"/>
          <p:nvPr/>
        </p:nvPicPr>
        <p:blipFill>
          <a:blip r:embed="rId5">
            <a:alphaModFix/>
          </a:blip>
          <a:stretch>
            <a:fillRect/>
          </a:stretch>
        </p:blipFill>
        <p:spPr>
          <a:xfrm>
            <a:off x="5845625" y="1414037"/>
            <a:ext cx="3228774" cy="343837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ITLE_2">
    <p:spTree>
      <p:nvGrpSpPr>
        <p:cNvPr id="69" name="Shape 69"/>
        <p:cNvGrpSpPr/>
        <p:nvPr/>
      </p:nvGrpSpPr>
      <p:grpSpPr>
        <a:xfrm>
          <a:off x="0" y="0"/>
          <a:ext cx="0" cy="0"/>
          <a:chOff x="0" y="0"/>
          <a:chExt cx="0" cy="0"/>
        </a:xfrm>
      </p:grpSpPr>
      <p:sp>
        <p:nvSpPr>
          <p:cNvPr id="70" name="Google Shape;70;p11"/>
          <p:cNvSpPr/>
          <p:nvPr/>
        </p:nvSpPr>
        <p:spPr>
          <a:xfrm>
            <a:off x="-86275" y="3251075"/>
            <a:ext cx="9321900" cy="683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71" name="Google Shape;71;p11"/>
          <p:cNvSpPr txBox="1"/>
          <p:nvPr>
            <p:ph type="ctrTitle"/>
          </p:nvPr>
        </p:nvSpPr>
        <p:spPr>
          <a:xfrm>
            <a:off x="2093850" y="859575"/>
            <a:ext cx="4956300" cy="1719000"/>
          </a:xfrm>
          <a:prstGeom prst="rect">
            <a:avLst/>
          </a:prstGeom>
          <a:noFill/>
        </p:spPr>
        <p:txBody>
          <a:bodyPr anchorCtr="0" anchor="ctr" bIns="0" lIns="0" spcFirstLastPara="1" rIns="0" wrap="square" tIns="0">
            <a:noAutofit/>
          </a:bodyPr>
          <a:lstStyle>
            <a:lvl1pPr lvl="0" rtl="0" algn="ctr">
              <a:lnSpc>
                <a:spcPct val="80000"/>
              </a:lnSpc>
              <a:spcBef>
                <a:spcPts val="0"/>
              </a:spcBef>
              <a:spcAft>
                <a:spcPts val="0"/>
              </a:spcAft>
              <a:buSzPts val="5500"/>
              <a:buNone/>
              <a:defRPr sz="55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72" name="Google Shape;72;p11"/>
          <p:cNvSpPr txBox="1"/>
          <p:nvPr/>
        </p:nvSpPr>
        <p:spPr>
          <a:xfrm>
            <a:off x="761975" y="3423775"/>
            <a:ext cx="3807600" cy="8451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1300">
              <a:solidFill>
                <a:schemeClr val="lt1"/>
              </a:solidFill>
              <a:latin typeface="Source Sans Pro"/>
              <a:ea typeface="Source Sans Pro"/>
              <a:cs typeface="Source Sans Pro"/>
              <a:sym typeface="Source Sans Pro"/>
            </a:endParaRPr>
          </a:p>
        </p:txBody>
      </p:sp>
      <p:pic>
        <p:nvPicPr>
          <p:cNvPr id="73" name="Google Shape;73;p11"/>
          <p:cNvPicPr preferRelativeResize="0"/>
          <p:nvPr/>
        </p:nvPicPr>
        <p:blipFill rotWithShape="1">
          <a:blip r:embed="rId2">
            <a:alphaModFix/>
          </a:blip>
          <a:srcRect b="0" l="0" r="0" t="0"/>
          <a:stretch/>
        </p:blipFill>
        <p:spPr>
          <a:xfrm>
            <a:off x="3157188" y="4400095"/>
            <a:ext cx="2829624" cy="332975"/>
          </a:xfrm>
          <a:prstGeom prst="rect">
            <a:avLst/>
          </a:prstGeom>
          <a:noFill/>
          <a:ln>
            <a:noFill/>
          </a:ln>
        </p:spPr>
      </p:pic>
      <p:pic>
        <p:nvPicPr>
          <p:cNvPr id="74" name="Google Shape;74;p11"/>
          <p:cNvPicPr preferRelativeResize="0"/>
          <p:nvPr/>
        </p:nvPicPr>
        <p:blipFill rotWithShape="1">
          <a:blip r:embed="rId3">
            <a:alphaModFix/>
          </a:blip>
          <a:srcRect b="0" l="0" r="0" t="19113"/>
          <a:stretch/>
        </p:blipFill>
        <p:spPr>
          <a:xfrm>
            <a:off x="-1530325" y="3251200"/>
            <a:ext cx="12103050" cy="683575"/>
          </a:xfrm>
          <a:prstGeom prst="rect">
            <a:avLst/>
          </a:prstGeom>
          <a:noFill/>
          <a:ln>
            <a:noFill/>
          </a:ln>
        </p:spPr>
      </p:pic>
      <p:sp>
        <p:nvSpPr>
          <p:cNvPr id="75" name="Google Shape;75;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lgn="r">
              <a:buNone/>
              <a:defRPr sz="1300">
                <a:solidFill>
                  <a:schemeClr val="dk1"/>
                </a:solidFill>
                <a:latin typeface="Source Sans Pro"/>
                <a:ea typeface="Source Sans Pro"/>
                <a:cs typeface="Source Sans Pro"/>
                <a:sym typeface="Source Sans Pro"/>
              </a:defRPr>
            </a:lvl1pPr>
            <a:lvl2pPr lvl="1" algn="r">
              <a:buNone/>
              <a:defRPr sz="1300">
                <a:solidFill>
                  <a:schemeClr val="dk1"/>
                </a:solidFill>
                <a:latin typeface="Source Sans Pro"/>
                <a:ea typeface="Source Sans Pro"/>
                <a:cs typeface="Source Sans Pro"/>
                <a:sym typeface="Source Sans Pro"/>
              </a:defRPr>
            </a:lvl2pPr>
            <a:lvl3pPr lvl="2" algn="r">
              <a:buNone/>
              <a:defRPr sz="1300">
                <a:solidFill>
                  <a:schemeClr val="dk1"/>
                </a:solidFill>
                <a:latin typeface="Source Sans Pro"/>
                <a:ea typeface="Source Sans Pro"/>
                <a:cs typeface="Source Sans Pro"/>
                <a:sym typeface="Source Sans Pro"/>
              </a:defRPr>
            </a:lvl3pPr>
            <a:lvl4pPr lvl="3" algn="r">
              <a:buNone/>
              <a:defRPr sz="1300">
                <a:solidFill>
                  <a:schemeClr val="dk1"/>
                </a:solidFill>
                <a:latin typeface="Source Sans Pro"/>
                <a:ea typeface="Source Sans Pro"/>
                <a:cs typeface="Source Sans Pro"/>
                <a:sym typeface="Source Sans Pro"/>
              </a:defRPr>
            </a:lvl4pPr>
            <a:lvl5pPr lvl="4" algn="r">
              <a:buNone/>
              <a:defRPr sz="1300">
                <a:solidFill>
                  <a:schemeClr val="dk1"/>
                </a:solidFill>
                <a:latin typeface="Source Sans Pro"/>
                <a:ea typeface="Source Sans Pro"/>
                <a:cs typeface="Source Sans Pro"/>
                <a:sym typeface="Source Sans Pro"/>
              </a:defRPr>
            </a:lvl5pPr>
            <a:lvl6pPr lvl="5" algn="r">
              <a:buNone/>
              <a:defRPr sz="1300">
                <a:solidFill>
                  <a:schemeClr val="dk1"/>
                </a:solidFill>
                <a:latin typeface="Source Sans Pro"/>
                <a:ea typeface="Source Sans Pro"/>
                <a:cs typeface="Source Sans Pro"/>
                <a:sym typeface="Source Sans Pro"/>
              </a:defRPr>
            </a:lvl6pPr>
            <a:lvl7pPr lvl="6" algn="r">
              <a:buNone/>
              <a:defRPr sz="1300">
                <a:solidFill>
                  <a:schemeClr val="dk1"/>
                </a:solidFill>
                <a:latin typeface="Source Sans Pro"/>
                <a:ea typeface="Source Sans Pro"/>
                <a:cs typeface="Source Sans Pro"/>
                <a:sym typeface="Source Sans Pro"/>
              </a:defRPr>
            </a:lvl7pPr>
            <a:lvl8pPr lvl="7" algn="r">
              <a:buNone/>
              <a:defRPr sz="1300">
                <a:solidFill>
                  <a:schemeClr val="dk1"/>
                </a:solidFill>
                <a:latin typeface="Source Sans Pro"/>
                <a:ea typeface="Source Sans Pro"/>
                <a:cs typeface="Source Sans Pro"/>
                <a:sym typeface="Source Sans Pro"/>
              </a:defRPr>
            </a:lvl8pPr>
            <a:lvl9pPr lvl="8" algn="r">
              <a:buNone/>
              <a:defRPr sz="1300">
                <a:solidFill>
                  <a:schemeClr val="dk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SECTION_HEADER_1_1_1">
    <p:bg>
      <p:bgPr>
        <a:solidFill>
          <a:schemeClr val="lt1"/>
        </a:solidFill>
      </p:bgPr>
    </p:bg>
    <p:spTree>
      <p:nvGrpSpPr>
        <p:cNvPr id="76" name="Shape 76"/>
        <p:cNvGrpSpPr/>
        <p:nvPr/>
      </p:nvGrpSpPr>
      <p:grpSpPr>
        <a:xfrm>
          <a:off x="0" y="0"/>
          <a:ext cx="0" cy="0"/>
          <a:chOff x="0" y="0"/>
          <a:chExt cx="0" cy="0"/>
        </a:xfrm>
      </p:grpSpPr>
      <p:sp>
        <p:nvSpPr>
          <p:cNvPr id="77" name="Google Shape;77;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lgn="r">
              <a:buNone/>
              <a:defRPr sz="1300">
                <a:solidFill>
                  <a:schemeClr val="dk1"/>
                </a:solidFill>
                <a:latin typeface="Source Sans Pro"/>
                <a:ea typeface="Source Sans Pro"/>
                <a:cs typeface="Source Sans Pro"/>
                <a:sym typeface="Source Sans Pro"/>
              </a:defRPr>
            </a:lvl1pPr>
            <a:lvl2pPr lvl="1" algn="r">
              <a:buNone/>
              <a:defRPr sz="1300">
                <a:solidFill>
                  <a:schemeClr val="dk1"/>
                </a:solidFill>
                <a:latin typeface="Source Sans Pro"/>
                <a:ea typeface="Source Sans Pro"/>
                <a:cs typeface="Source Sans Pro"/>
                <a:sym typeface="Source Sans Pro"/>
              </a:defRPr>
            </a:lvl2pPr>
            <a:lvl3pPr lvl="2" algn="r">
              <a:buNone/>
              <a:defRPr sz="1300">
                <a:solidFill>
                  <a:schemeClr val="dk1"/>
                </a:solidFill>
                <a:latin typeface="Source Sans Pro"/>
                <a:ea typeface="Source Sans Pro"/>
                <a:cs typeface="Source Sans Pro"/>
                <a:sym typeface="Source Sans Pro"/>
              </a:defRPr>
            </a:lvl3pPr>
            <a:lvl4pPr lvl="3" algn="r">
              <a:buNone/>
              <a:defRPr sz="1300">
                <a:solidFill>
                  <a:schemeClr val="dk1"/>
                </a:solidFill>
                <a:latin typeface="Source Sans Pro"/>
                <a:ea typeface="Source Sans Pro"/>
                <a:cs typeface="Source Sans Pro"/>
                <a:sym typeface="Source Sans Pro"/>
              </a:defRPr>
            </a:lvl4pPr>
            <a:lvl5pPr lvl="4" algn="r">
              <a:buNone/>
              <a:defRPr sz="1300">
                <a:solidFill>
                  <a:schemeClr val="dk1"/>
                </a:solidFill>
                <a:latin typeface="Source Sans Pro"/>
                <a:ea typeface="Source Sans Pro"/>
                <a:cs typeface="Source Sans Pro"/>
                <a:sym typeface="Source Sans Pro"/>
              </a:defRPr>
            </a:lvl5pPr>
            <a:lvl6pPr lvl="5" algn="r">
              <a:buNone/>
              <a:defRPr sz="1300">
                <a:solidFill>
                  <a:schemeClr val="dk1"/>
                </a:solidFill>
                <a:latin typeface="Source Sans Pro"/>
                <a:ea typeface="Source Sans Pro"/>
                <a:cs typeface="Source Sans Pro"/>
                <a:sym typeface="Source Sans Pro"/>
              </a:defRPr>
            </a:lvl6pPr>
            <a:lvl7pPr lvl="6" algn="r">
              <a:buNone/>
              <a:defRPr sz="1300">
                <a:solidFill>
                  <a:schemeClr val="dk1"/>
                </a:solidFill>
                <a:latin typeface="Source Sans Pro"/>
                <a:ea typeface="Source Sans Pro"/>
                <a:cs typeface="Source Sans Pro"/>
                <a:sym typeface="Source Sans Pro"/>
              </a:defRPr>
            </a:lvl7pPr>
            <a:lvl8pPr lvl="7" algn="r">
              <a:buNone/>
              <a:defRPr sz="1300">
                <a:solidFill>
                  <a:schemeClr val="dk1"/>
                </a:solidFill>
                <a:latin typeface="Source Sans Pro"/>
                <a:ea typeface="Source Sans Pro"/>
                <a:cs typeface="Source Sans Pro"/>
                <a:sym typeface="Source Sans Pro"/>
              </a:defRPr>
            </a:lvl8pPr>
            <a:lvl9pPr lvl="8" algn="r">
              <a:buNone/>
              <a:defRPr sz="1300">
                <a:solidFill>
                  <a:schemeClr val="dk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
        <p:nvSpPr>
          <p:cNvPr id="78" name="Google Shape;78;p12"/>
          <p:cNvSpPr/>
          <p:nvPr/>
        </p:nvSpPr>
        <p:spPr>
          <a:xfrm>
            <a:off x="1650" y="0"/>
            <a:ext cx="9144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2"/>
          <p:cNvSpPr txBox="1"/>
          <p:nvPr>
            <p:ph type="title"/>
          </p:nvPr>
        </p:nvSpPr>
        <p:spPr>
          <a:xfrm>
            <a:off x="761975" y="0"/>
            <a:ext cx="7623000" cy="5143500"/>
          </a:xfrm>
          <a:prstGeom prst="rect">
            <a:avLst/>
          </a:prstGeom>
        </p:spPr>
        <p:txBody>
          <a:bodyPr anchorCtr="0" anchor="ctr" bIns="0" lIns="0" spcFirstLastPara="1" rIns="0" wrap="square" tIns="0">
            <a:noAutofit/>
          </a:bodyPr>
          <a:lstStyle>
            <a:lvl1pPr lvl="0" rtl="0">
              <a:lnSpc>
                <a:spcPct val="80000"/>
              </a:lnSpc>
              <a:spcBef>
                <a:spcPts val="0"/>
              </a:spcBef>
              <a:spcAft>
                <a:spcPts val="0"/>
              </a:spcAft>
              <a:buClr>
                <a:srgbClr val="000000"/>
              </a:buClr>
              <a:buSzPts val="6800"/>
              <a:buNone/>
              <a:defRPr sz="6800">
                <a:solidFill>
                  <a:srgbClr val="000000"/>
                </a:solidFill>
              </a:defRPr>
            </a:lvl1pPr>
            <a:lvl2pPr lvl="1" rtl="0">
              <a:spcBef>
                <a:spcPts val="0"/>
              </a:spcBef>
              <a:spcAft>
                <a:spcPts val="0"/>
              </a:spcAft>
              <a:buSzPts val="8900"/>
              <a:buNone/>
              <a:defRPr sz="8900"/>
            </a:lvl2pPr>
            <a:lvl3pPr lvl="2" rtl="0">
              <a:spcBef>
                <a:spcPts val="0"/>
              </a:spcBef>
              <a:spcAft>
                <a:spcPts val="0"/>
              </a:spcAft>
              <a:buSzPts val="8900"/>
              <a:buNone/>
              <a:defRPr sz="8900"/>
            </a:lvl3pPr>
            <a:lvl4pPr lvl="3" rtl="0">
              <a:spcBef>
                <a:spcPts val="0"/>
              </a:spcBef>
              <a:spcAft>
                <a:spcPts val="0"/>
              </a:spcAft>
              <a:buSzPts val="8900"/>
              <a:buNone/>
              <a:defRPr sz="8900"/>
            </a:lvl4pPr>
            <a:lvl5pPr lvl="4" rtl="0">
              <a:spcBef>
                <a:spcPts val="0"/>
              </a:spcBef>
              <a:spcAft>
                <a:spcPts val="0"/>
              </a:spcAft>
              <a:buSzPts val="8900"/>
              <a:buNone/>
              <a:defRPr sz="8900"/>
            </a:lvl5pPr>
            <a:lvl6pPr lvl="5" rtl="0">
              <a:spcBef>
                <a:spcPts val="0"/>
              </a:spcBef>
              <a:spcAft>
                <a:spcPts val="0"/>
              </a:spcAft>
              <a:buSzPts val="8900"/>
              <a:buNone/>
              <a:defRPr sz="8900"/>
            </a:lvl6pPr>
            <a:lvl7pPr lvl="6" rtl="0">
              <a:spcBef>
                <a:spcPts val="0"/>
              </a:spcBef>
              <a:spcAft>
                <a:spcPts val="0"/>
              </a:spcAft>
              <a:buSzPts val="8900"/>
              <a:buNone/>
              <a:defRPr sz="8900"/>
            </a:lvl7pPr>
            <a:lvl8pPr lvl="7" rtl="0">
              <a:spcBef>
                <a:spcPts val="0"/>
              </a:spcBef>
              <a:spcAft>
                <a:spcPts val="0"/>
              </a:spcAft>
              <a:buSzPts val="8900"/>
              <a:buNone/>
              <a:defRPr sz="8900"/>
            </a:lvl8pPr>
            <a:lvl9pPr lvl="8" rtl="0">
              <a:spcBef>
                <a:spcPts val="0"/>
              </a:spcBef>
              <a:spcAft>
                <a:spcPts val="0"/>
              </a:spcAft>
              <a:buSzPts val="8900"/>
              <a:buNone/>
              <a:defRPr sz="89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3">
    <p:spTree>
      <p:nvGrpSpPr>
        <p:cNvPr id="80" name="Shape 80"/>
        <p:cNvGrpSpPr/>
        <p:nvPr/>
      </p:nvGrpSpPr>
      <p:grpSpPr>
        <a:xfrm>
          <a:off x="0" y="0"/>
          <a:ext cx="0" cy="0"/>
          <a:chOff x="0" y="0"/>
          <a:chExt cx="0" cy="0"/>
        </a:xfrm>
      </p:grpSpPr>
      <p:sp>
        <p:nvSpPr>
          <p:cNvPr id="81" name="Google Shape;81;p13"/>
          <p:cNvSpPr/>
          <p:nvPr/>
        </p:nvSpPr>
        <p:spPr>
          <a:xfrm>
            <a:off x="1650" y="0"/>
            <a:ext cx="9144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txBox="1"/>
          <p:nvPr>
            <p:ph type="title"/>
          </p:nvPr>
        </p:nvSpPr>
        <p:spPr>
          <a:xfrm>
            <a:off x="761975" y="0"/>
            <a:ext cx="7623000" cy="5143500"/>
          </a:xfrm>
          <a:prstGeom prst="rect">
            <a:avLst/>
          </a:prstGeom>
        </p:spPr>
        <p:txBody>
          <a:bodyPr anchorCtr="0" anchor="ctr" bIns="0" lIns="0" spcFirstLastPara="1" rIns="0" wrap="square" tIns="0">
            <a:noAutofit/>
          </a:bodyPr>
          <a:lstStyle>
            <a:lvl1pPr lvl="0" rtl="0">
              <a:lnSpc>
                <a:spcPct val="80000"/>
              </a:lnSpc>
              <a:spcBef>
                <a:spcPts val="0"/>
              </a:spcBef>
              <a:spcAft>
                <a:spcPts val="0"/>
              </a:spcAft>
              <a:buClr>
                <a:srgbClr val="FFFFFF"/>
              </a:buClr>
              <a:buSzPts val="6800"/>
              <a:buNone/>
              <a:defRPr sz="6800">
                <a:solidFill>
                  <a:srgbClr val="FFFFFF"/>
                </a:solidFill>
              </a:defRPr>
            </a:lvl1pPr>
            <a:lvl2pPr lvl="1" rtl="0">
              <a:spcBef>
                <a:spcPts val="0"/>
              </a:spcBef>
              <a:spcAft>
                <a:spcPts val="0"/>
              </a:spcAft>
              <a:buSzPts val="8900"/>
              <a:buNone/>
              <a:defRPr sz="8900"/>
            </a:lvl2pPr>
            <a:lvl3pPr lvl="2" rtl="0">
              <a:spcBef>
                <a:spcPts val="0"/>
              </a:spcBef>
              <a:spcAft>
                <a:spcPts val="0"/>
              </a:spcAft>
              <a:buSzPts val="8900"/>
              <a:buNone/>
              <a:defRPr sz="8900"/>
            </a:lvl3pPr>
            <a:lvl4pPr lvl="3" rtl="0">
              <a:spcBef>
                <a:spcPts val="0"/>
              </a:spcBef>
              <a:spcAft>
                <a:spcPts val="0"/>
              </a:spcAft>
              <a:buSzPts val="8900"/>
              <a:buNone/>
              <a:defRPr sz="8900"/>
            </a:lvl4pPr>
            <a:lvl5pPr lvl="4" rtl="0">
              <a:spcBef>
                <a:spcPts val="0"/>
              </a:spcBef>
              <a:spcAft>
                <a:spcPts val="0"/>
              </a:spcAft>
              <a:buSzPts val="8900"/>
              <a:buNone/>
              <a:defRPr sz="8900"/>
            </a:lvl5pPr>
            <a:lvl6pPr lvl="5" rtl="0">
              <a:spcBef>
                <a:spcPts val="0"/>
              </a:spcBef>
              <a:spcAft>
                <a:spcPts val="0"/>
              </a:spcAft>
              <a:buSzPts val="8900"/>
              <a:buNone/>
              <a:defRPr sz="8900"/>
            </a:lvl6pPr>
            <a:lvl7pPr lvl="6" rtl="0">
              <a:spcBef>
                <a:spcPts val="0"/>
              </a:spcBef>
              <a:spcAft>
                <a:spcPts val="0"/>
              </a:spcAft>
              <a:buSzPts val="8900"/>
              <a:buNone/>
              <a:defRPr sz="8900"/>
            </a:lvl7pPr>
            <a:lvl8pPr lvl="7" rtl="0">
              <a:spcBef>
                <a:spcPts val="0"/>
              </a:spcBef>
              <a:spcAft>
                <a:spcPts val="0"/>
              </a:spcAft>
              <a:buSzPts val="8900"/>
              <a:buNone/>
              <a:defRPr sz="8900"/>
            </a:lvl8pPr>
            <a:lvl9pPr lvl="8" rtl="0">
              <a:spcBef>
                <a:spcPts val="0"/>
              </a:spcBef>
              <a:spcAft>
                <a:spcPts val="0"/>
              </a:spcAft>
              <a:buSzPts val="8900"/>
              <a:buNone/>
              <a:defRPr sz="89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Blank" type="titleOnly">
  <p:cSld name="TITLE_ONLY">
    <p:spTree>
      <p:nvGrpSpPr>
        <p:cNvPr id="83" name="Shape 83"/>
        <p:cNvGrpSpPr/>
        <p:nvPr/>
      </p:nvGrpSpPr>
      <p:grpSpPr>
        <a:xfrm>
          <a:off x="0" y="0"/>
          <a:ext cx="0" cy="0"/>
          <a:chOff x="0" y="0"/>
          <a:chExt cx="0" cy="0"/>
        </a:xfrm>
      </p:grpSpPr>
      <p:sp>
        <p:nvSpPr>
          <p:cNvPr id="84" name="Google Shape;84;p14"/>
          <p:cNvSpPr txBox="1"/>
          <p:nvPr>
            <p:ph idx="1" type="subTitle"/>
          </p:nvPr>
        </p:nvSpPr>
        <p:spPr>
          <a:xfrm>
            <a:off x="4089400" y="4630425"/>
            <a:ext cx="3530700" cy="193200"/>
          </a:xfrm>
          <a:prstGeom prst="rect">
            <a:avLst/>
          </a:prstGeom>
        </p:spPr>
        <p:txBody>
          <a:bodyPr anchorCtr="0" anchor="ctr" bIns="0" lIns="0" spcFirstLastPara="1" rIns="0" wrap="square" tIns="0">
            <a:noAutofit/>
          </a:bodyPr>
          <a:lstStyle>
            <a:lvl1pPr lvl="0" rtl="0">
              <a:spcBef>
                <a:spcPts val="0"/>
              </a:spcBef>
              <a:spcAft>
                <a:spcPts val="0"/>
              </a:spcAft>
              <a:buSzPts val="1200"/>
              <a:buNone/>
              <a:defRPr sz="1200"/>
            </a:lvl1pPr>
            <a:lvl2pPr lvl="1" rtl="0">
              <a:spcBef>
                <a:spcPts val="1600"/>
              </a:spcBef>
              <a:spcAft>
                <a:spcPts val="0"/>
              </a:spcAft>
              <a:buSzPts val="1800"/>
              <a:buNone/>
              <a:defRPr/>
            </a:lvl2pPr>
            <a:lvl3pPr lvl="2" rtl="0">
              <a:spcBef>
                <a:spcPts val="1600"/>
              </a:spcBef>
              <a:spcAft>
                <a:spcPts val="0"/>
              </a:spcAft>
              <a:buSzPts val="1600"/>
              <a:buNone/>
              <a:defRPr/>
            </a:lvl3pPr>
            <a:lvl4pPr lvl="3" rtl="0">
              <a:spcBef>
                <a:spcPts val="1600"/>
              </a:spcBef>
              <a:spcAft>
                <a:spcPts val="0"/>
              </a:spcAft>
              <a:buSzPts val="1300"/>
              <a:buNone/>
              <a:defRPr/>
            </a:lvl4pPr>
            <a:lvl5pPr lvl="4" rtl="0">
              <a:spcBef>
                <a:spcPts val="1600"/>
              </a:spcBef>
              <a:spcAft>
                <a:spcPts val="0"/>
              </a:spcAft>
              <a:buSzPts val="1000"/>
              <a:buNone/>
              <a:defRPr/>
            </a:lvl5pPr>
            <a:lvl6pPr lvl="5" rtl="0">
              <a:spcBef>
                <a:spcPts val="1600"/>
              </a:spcBef>
              <a:spcAft>
                <a:spcPts val="0"/>
              </a:spcAft>
              <a:buSzPts val="800"/>
              <a:buNone/>
              <a:defRPr/>
            </a:lvl6pPr>
            <a:lvl7pPr lvl="6" rtl="0">
              <a:spcBef>
                <a:spcPts val="1600"/>
              </a:spcBef>
              <a:spcAft>
                <a:spcPts val="0"/>
              </a:spcAft>
              <a:buSzPts val="800"/>
              <a:buNone/>
              <a:defRPr/>
            </a:lvl7pPr>
            <a:lvl8pPr lvl="7" rtl="0">
              <a:spcBef>
                <a:spcPts val="1600"/>
              </a:spcBef>
              <a:spcAft>
                <a:spcPts val="0"/>
              </a:spcAft>
              <a:buSzPts val="800"/>
              <a:buNone/>
              <a:defRPr/>
            </a:lvl8pPr>
            <a:lvl9pPr lvl="8" rtl="0">
              <a:spcBef>
                <a:spcPts val="1600"/>
              </a:spcBef>
              <a:spcAft>
                <a:spcPts val="1600"/>
              </a:spcAft>
              <a:buSzPts val="800"/>
              <a:buNone/>
              <a:defRPr/>
            </a:lvl9pPr>
          </a:lstStyle>
          <a:p/>
        </p:txBody>
      </p:sp>
      <p:sp>
        <p:nvSpPr>
          <p:cNvPr id="85" name="Google Shape;85;p14"/>
          <p:cNvSpPr txBox="1"/>
          <p:nvPr/>
        </p:nvSpPr>
        <p:spPr>
          <a:xfrm>
            <a:off x="7850284" y="44789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200">
                <a:solidFill>
                  <a:schemeClr val="lt1"/>
                </a:solidFill>
                <a:latin typeface="Source Sans Pro"/>
                <a:ea typeface="Source Sans Pro"/>
                <a:cs typeface="Source Sans Pro"/>
                <a:sym typeface="Source Sans Pro"/>
              </a:rPr>
              <a:t>‹#›</a:t>
            </a:fld>
            <a:endParaRPr b="1" sz="1200">
              <a:solidFill>
                <a:schemeClr val="lt1"/>
              </a:solidFill>
              <a:latin typeface="Source Sans Pro"/>
              <a:ea typeface="Source Sans Pro"/>
              <a:cs typeface="Source Sans Pro"/>
              <a:sym typeface="Source Sans Pro"/>
            </a:endParaRPr>
          </a:p>
          <a:p>
            <a:pPr indent="0" lvl="0" marL="0" rtl="0" algn="r">
              <a:spcBef>
                <a:spcPts val="0"/>
              </a:spcBef>
              <a:spcAft>
                <a:spcPts val="0"/>
              </a:spcAft>
              <a:buNone/>
            </a:pPr>
            <a:r>
              <a:t/>
            </a:r>
            <a:endParaRPr sz="1300">
              <a:solidFill>
                <a:schemeClr val="lt1"/>
              </a:solidFill>
              <a:latin typeface="Source Sans Pro"/>
              <a:ea typeface="Source Sans Pro"/>
              <a:cs typeface="Source Sans Pro"/>
              <a:sym typeface="Source Sans Pro"/>
            </a:endParaRPr>
          </a:p>
        </p:txBody>
      </p:sp>
      <p:pic>
        <p:nvPicPr>
          <p:cNvPr id="86" name="Google Shape;86;p14"/>
          <p:cNvPicPr preferRelativeResize="0"/>
          <p:nvPr/>
        </p:nvPicPr>
        <p:blipFill>
          <a:blip r:embed="rId2">
            <a:alphaModFix/>
          </a:blip>
          <a:stretch>
            <a:fillRect/>
          </a:stretch>
        </p:blipFill>
        <p:spPr>
          <a:xfrm>
            <a:off x="8453668" y="4405464"/>
            <a:ext cx="461540" cy="461540"/>
          </a:xfrm>
          <a:prstGeom prst="rect">
            <a:avLst/>
          </a:prstGeom>
          <a:noFill/>
          <a:ln>
            <a:noFill/>
          </a:ln>
        </p:spPr>
      </p:pic>
      <p:pic>
        <p:nvPicPr>
          <p:cNvPr id="87" name="Google Shape;87;p14"/>
          <p:cNvPicPr preferRelativeResize="0"/>
          <p:nvPr/>
        </p:nvPicPr>
        <p:blipFill>
          <a:blip r:embed="rId3">
            <a:alphaModFix/>
          </a:blip>
          <a:stretch>
            <a:fillRect/>
          </a:stretch>
        </p:blipFill>
        <p:spPr>
          <a:xfrm>
            <a:off x="8626162" y="4766159"/>
            <a:ext cx="362074" cy="362074"/>
          </a:xfrm>
          <a:prstGeom prst="rect">
            <a:avLst/>
          </a:prstGeom>
          <a:noFill/>
          <a:ln>
            <a:noFill/>
          </a:ln>
        </p:spPr>
      </p:pic>
      <p:pic>
        <p:nvPicPr>
          <p:cNvPr id="88" name="Google Shape;88;p14"/>
          <p:cNvPicPr preferRelativeResize="0"/>
          <p:nvPr/>
        </p:nvPicPr>
        <p:blipFill>
          <a:blip r:embed="rId4">
            <a:alphaModFix/>
          </a:blip>
          <a:stretch>
            <a:fillRect/>
          </a:stretch>
        </p:blipFill>
        <p:spPr>
          <a:xfrm>
            <a:off x="8398963" y="4565731"/>
            <a:ext cx="461527" cy="49148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Boxes">
  <p:cSld name="TITLE_ONLY_1_1">
    <p:spTree>
      <p:nvGrpSpPr>
        <p:cNvPr id="89" name="Shape 89"/>
        <p:cNvGrpSpPr/>
        <p:nvPr/>
      </p:nvGrpSpPr>
      <p:grpSpPr>
        <a:xfrm>
          <a:off x="0" y="0"/>
          <a:ext cx="0" cy="0"/>
          <a:chOff x="0" y="0"/>
          <a:chExt cx="0" cy="0"/>
        </a:xfrm>
      </p:grpSpPr>
      <p:sp>
        <p:nvSpPr>
          <p:cNvPr id="90" name="Google Shape;90;p15"/>
          <p:cNvSpPr/>
          <p:nvPr/>
        </p:nvSpPr>
        <p:spPr>
          <a:xfrm>
            <a:off x="654225" y="1297000"/>
            <a:ext cx="2418300" cy="2397600"/>
          </a:xfrm>
          <a:prstGeom prst="rect">
            <a:avLst/>
          </a:prstGeom>
          <a:solidFill>
            <a:schemeClr val="accent1"/>
          </a:solidFill>
          <a:ln>
            <a:noFill/>
          </a:ln>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91" name="Google Shape;91;p15"/>
          <p:cNvSpPr/>
          <p:nvPr/>
        </p:nvSpPr>
        <p:spPr>
          <a:xfrm>
            <a:off x="3362892" y="1297000"/>
            <a:ext cx="2418300" cy="239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5"/>
          <p:cNvSpPr/>
          <p:nvPr/>
        </p:nvSpPr>
        <p:spPr>
          <a:xfrm>
            <a:off x="6071559" y="1297000"/>
            <a:ext cx="2418300" cy="239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5"/>
          <p:cNvSpPr txBox="1"/>
          <p:nvPr>
            <p:ph type="title"/>
          </p:nvPr>
        </p:nvSpPr>
        <p:spPr>
          <a:xfrm>
            <a:off x="654225" y="231425"/>
            <a:ext cx="8489700" cy="729300"/>
          </a:xfrm>
          <a:prstGeom prst="rect">
            <a:avLst/>
          </a:prstGeom>
        </p:spPr>
        <p:txBody>
          <a:bodyPr anchorCtr="0" anchor="b" bIns="0" lIns="0" spcFirstLastPara="1" rIns="0" wrap="square" tIns="0">
            <a:noAutofit/>
          </a:bodyPr>
          <a:lstStyle>
            <a:lvl1pPr lvl="0" rtl="0">
              <a:spcBef>
                <a:spcPts val="0"/>
              </a:spcBef>
              <a:spcAft>
                <a:spcPts val="0"/>
              </a:spcAft>
              <a:buSzPts val="3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4" name="Google Shape;94;p15"/>
          <p:cNvSpPr txBox="1"/>
          <p:nvPr>
            <p:ph idx="1" type="subTitle"/>
          </p:nvPr>
        </p:nvSpPr>
        <p:spPr>
          <a:xfrm>
            <a:off x="654251" y="2311525"/>
            <a:ext cx="2418300" cy="792600"/>
          </a:xfrm>
          <a:prstGeom prst="rect">
            <a:avLst/>
          </a:prstGeom>
        </p:spPr>
        <p:txBody>
          <a:bodyPr anchorCtr="0" anchor="t" bIns="45700" lIns="45700" spcFirstLastPara="1" rIns="45700" wrap="square" tIns="4570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95" name="Google Shape;95;p15"/>
          <p:cNvSpPr txBox="1"/>
          <p:nvPr>
            <p:ph idx="2" type="subTitle"/>
          </p:nvPr>
        </p:nvSpPr>
        <p:spPr>
          <a:xfrm>
            <a:off x="3362905" y="2311525"/>
            <a:ext cx="2418300" cy="792600"/>
          </a:xfrm>
          <a:prstGeom prst="rect">
            <a:avLst/>
          </a:prstGeom>
        </p:spPr>
        <p:txBody>
          <a:bodyPr anchorCtr="0" anchor="t" bIns="45700" lIns="45700" spcFirstLastPara="1" rIns="45700" wrap="square" tIns="4570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96" name="Google Shape;96;p15"/>
          <p:cNvSpPr txBox="1"/>
          <p:nvPr>
            <p:ph idx="3" type="subTitle"/>
          </p:nvPr>
        </p:nvSpPr>
        <p:spPr>
          <a:xfrm>
            <a:off x="6071572" y="2311525"/>
            <a:ext cx="2418300" cy="792600"/>
          </a:xfrm>
          <a:prstGeom prst="rect">
            <a:avLst/>
          </a:prstGeom>
        </p:spPr>
        <p:txBody>
          <a:bodyPr anchorCtr="0" anchor="t" bIns="45700" lIns="45700" spcFirstLastPara="1" rIns="45700" wrap="square" tIns="4570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pic>
        <p:nvPicPr>
          <p:cNvPr id="97" name="Google Shape;97;p15"/>
          <p:cNvPicPr preferRelativeResize="0"/>
          <p:nvPr/>
        </p:nvPicPr>
        <p:blipFill rotWithShape="1">
          <a:blip r:embed="rId2">
            <a:alphaModFix/>
          </a:blip>
          <a:srcRect b="0" l="0" r="0" t="0"/>
          <a:stretch/>
        </p:blipFill>
        <p:spPr>
          <a:xfrm>
            <a:off x="267949" y="4527949"/>
            <a:ext cx="2512000" cy="295600"/>
          </a:xfrm>
          <a:prstGeom prst="rect">
            <a:avLst/>
          </a:prstGeom>
          <a:noFill/>
          <a:ln>
            <a:noFill/>
          </a:ln>
        </p:spPr>
      </p:pic>
      <p:sp>
        <p:nvSpPr>
          <p:cNvPr id="98" name="Google Shape;98;p15"/>
          <p:cNvSpPr txBox="1"/>
          <p:nvPr>
            <p:ph idx="4" type="subTitle"/>
          </p:nvPr>
        </p:nvSpPr>
        <p:spPr>
          <a:xfrm>
            <a:off x="4089400" y="4630425"/>
            <a:ext cx="3530700" cy="193200"/>
          </a:xfrm>
          <a:prstGeom prst="rect">
            <a:avLst/>
          </a:prstGeom>
        </p:spPr>
        <p:txBody>
          <a:bodyPr anchorCtr="0" anchor="ctr" bIns="0" lIns="0" spcFirstLastPara="1" rIns="0" wrap="square" tIns="0">
            <a:noAutofit/>
          </a:bodyPr>
          <a:lstStyle>
            <a:lvl1pPr lvl="0" rtl="0">
              <a:spcBef>
                <a:spcPts val="0"/>
              </a:spcBef>
              <a:spcAft>
                <a:spcPts val="0"/>
              </a:spcAft>
              <a:buSzPts val="1200"/>
              <a:buNone/>
              <a:defRPr sz="1200"/>
            </a:lvl1pPr>
            <a:lvl2pPr lvl="1" rtl="0">
              <a:spcBef>
                <a:spcPts val="1600"/>
              </a:spcBef>
              <a:spcAft>
                <a:spcPts val="0"/>
              </a:spcAft>
              <a:buSzPts val="1800"/>
              <a:buNone/>
              <a:defRPr/>
            </a:lvl2pPr>
            <a:lvl3pPr lvl="2" rtl="0">
              <a:spcBef>
                <a:spcPts val="1600"/>
              </a:spcBef>
              <a:spcAft>
                <a:spcPts val="0"/>
              </a:spcAft>
              <a:buSzPts val="1600"/>
              <a:buNone/>
              <a:defRPr/>
            </a:lvl3pPr>
            <a:lvl4pPr lvl="3" rtl="0">
              <a:spcBef>
                <a:spcPts val="1600"/>
              </a:spcBef>
              <a:spcAft>
                <a:spcPts val="0"/>
              </a:spcAft>
              <a:buSzPts val="1300"/>
              <a:buNone/>
              <a:defRPr/>
            </a:lvl4pPr>
            <a:lvl5pPr lvl="4" rtl="0">
              <a:spcBef>
                <a:spcPts val="1600"/>
              </a:spcBef>
              <a:spcAft>
                <a:spcPts val="0"/>
              </a:spcAft>
              <a:buSzPts val="1000"/>
              <a:buNone/>
              <a:defRPr/>
            </a:lvl5pPr>
            <a:lvl6pPr lvl="5" rtl="0">
              <a:spcBef>
                <a:spcPts val="1600"/>
              </a:spcBef>
              <a:spcAft>
                <a:spcPts val="0"/>
              </a:spcAft>
              <a:buSzPts val="800"/>
              <a:buNone/>
              <a:defRPr/>
            </a:lvl6pPr>
            <a:lvl7pPr lvl="6" rtl="0">
              <a:spcBef>
                <a:spcPts val="1600"/>
              </a:spcBef>
              <a:spcAft>
                <a:spcPts val="0"/>
              </a:spcAft>
              <a:buSzPts val="800"/>
              <a:buNone/>
              <a:defRPr/>
            </a:lvl7pPr>
            <a:lvl8pPr lvl="7" rtl="0">
              <a:spcBef>
                <a:spcPts val="1600"/>
              </a:spcBef>
              <a:spcAft>
                <a:spcPts val="0"/>
              </a:spcAft>
              <a:buSzPts val="800"/>
              <a:buNone/>
              <a:defRPr/>
            </a:lvl8pPr>
            <a:lvl9pPr lvl="8" rtl="0">
              <a:spcBef>
                <a:spcPts val="1600"/>
              </a:spcBef>
              <a:spcAft>
                <a:spcPts val="1600"/>
              </a:spcAft>
              <a:buSzPts val="800"/>
              <a:buNone/>
              <a:defRPr/>
            </a:lvl9pPr>
          </a:lstStyle>
          <a:p/>
        </p:txBody>
      </p:sp>
      <p:sp>
        <p:nvSpPr>
          <p:cNvPr id="99" name="Google Shape;99;p15"/>
          <p:cNvSpPr txBox="1"/>
          <p:nvPr/>
        </p:nvSpPr>
        <p:spPr>
          <a:xfrm>
            <a:off x="7850284" y="44789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200">
                <a:solidFill>
                  <a:schemeClr val="lt1"/>
                </a:solidFill>
                <a:latin typeface="Source Sans Pro"/>
                <a:ea typeface="Source Sans Pro"/>
                <a:cs typeface="Source Sans Pro"/>
                <a:sym typeface="Source Sans Pro"/>
              </a:rPr>
              <a:t>‹#›</a:t>
            </a:fld>
            <a:endParaRPr b="1" sz="1200">
              <a:solidFill>
                <a:schemeClr val="lt1"/>
              </a:solidFill>
              <a:latin typeface="Source Sans Pro"/>
              <a:ea typeface="Source Sans Pro"/>
              <a:cs typeface="Source Sans Pro"/>
              <a:sym typeface="Source Sans Pro"/>
            </a:endParaRPr>
          </a:p>
          <a:p>
            <a:pPr indent="0" lvl="0" marL="0" rtl="0" algn="r">
              <a:spcBef>
                <a:spcPts val="0"/>
              </a:spcBef>
              <a:spcAft>
                <a:spcPts val="0"/>
              </a:spcAft>
              <a:buNone/>
            </a:pPr>
            <a:r>
              <a:t/>
            </a:r>
            <a:endParaRPr sz="1300">
              <a:solidFill>
                <a:schemeClr val="lt1"/>
              </a:solidFill>
              <a:latin typeface="Source Sans Pro"/>
              <a:ea typeface="Source Sans Pro"/>
              <a:cs typeface="Source Sans Pro"/>
              <a:sym typeface="Source Sans Pro"/>
            </a:endParaRPr>
          </a:p>
        </p:txBody>
      </p:sp>
      <p:pic>
        <p:nvPicPr>
          <p:cNvPr id="100" name="Google Shape;100;p15"/>
          <p:cNvPicPr preferRelativeResize="0"/>
          <p:nvPr/>
        </p:nvPicPr>
        <p:blipFill>
          <a:blip r:embed="rId3">
            <a:alphaModFix/>
          </a:blip>
          <a:stretch>
            <a:fillRect/>
          </a:stretch>
        </p:blipFill>
        <p:spPr>
          <a:xfrm>
            <a:off x="8453668" y="4405464"/>
            <a:ext cx="461540" cy="461540"/>
          </a:xfrm>
          <a:prstGeom prst="rect">
            <a:avLst/>
          </a:prstGeom>
          <a:noFill/>
          <a:ln>
            <a:noFill/>
          </a:ln>
        </p:spPr>
      </p:pic>
      <p:pic>
        <p:nvPicPr>
          <p:cNvPr id="101" name="Google Shape;101;p15"/>
          <p:cNvPicPr preferRelativeResize="0"/>
          <p:nvPr/>
        </p:nvPicPr>
        <p:blipFill>
          <a:blip r:embed="rId4">
            <a:alphaModFix/>
          </a:blip>
          <a:stretch>
            <a:fillRect/>
          </a:stretch>
        </p:blipFill>
        <p:spPr>
          <a:xfrm>
            <a:off x="8626162" y="4766159"/>
            <a:ext cx="362074" cy="362074"/>
          </a:xfrm>
          <a:prstGeom prst="rect">
            <a:avLst/>
          </a:prstGeom>
          <a:noFill/>
          <a:ln>
            <a:noFill/>
          </a:ln>
        </p:spPr>
      </p:pic>
      <p:pic>
        <p:nvPicPr>
          <p:cNvPr id="102" name="Google Shape;102;p15"/>
          <p:cNvPicPr preferRelativeResize="0"/>
          <p:nvPr/>
        </p:nvPicPr>
        <p:blipFill>
          <a:blip r:embed="rId5">
            <a:alphaModFix/>
          </a:blip>
          <a:stretch>
            <a:fillRect/>
          </a:stretch>
        </p:blipFill>
        <p:spPr>
          <a:xfrm>
            <a:off x="8398963" y="4565731"/>
            <a:ext cx="461527" cy="491489"/>
          </a:xfrm>
          <a:prstGeom prst="rect">
            <a:avLst/>
          </a:prstGeom>
          <a:noFill/>
          <a:ln>
            <a:noFill/>
          </a:ln>
        </p:spPr>
      </p:pic>
    </p:spTree>
  </p:cSld>
  <p:clrMapOvr>
    <a:masterClrMapping/>
  </p:clrMapOvr>
  <p:extLst>
    <p:ext uri="{DCECCB84-F9BA-43D5-87BE-67443E8EF086}">
      <p15:sldGuideLst>
        <p15:guide id="1" pos="412">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 photo">
  <p:cSld name="MAIN_POINT_2">
    <p:spTree>
      <p:nvGrpSpPr>
        <p:cNvPr id="103" name="Shape 103"/>
        <p:cNvGrpSpPr/>
        <p:nvPr/>
      </p:nvGrpSpPr>
      <p:grpSpPr>
        <a:xfrm>
          <a:off x="0" y="0"/>
          <a:ext cx="0" cy="0"/>
          <a:chOff x="0" y="0"/>
          <a:chExt cx="0" cy="0"/>
        </a:xfrm>
      </p:grpSpPr>
      <p:sp>
        <p:nvSpPr>
          <p:cNvPr id="104" name="Google Shape;104;p16"/>
          <p:cNvSpPr txBox="1"/>
          <p:nvPr>
            <p:ph type="title"/>
          </p:nvPr>
        </p:nvSpPr>
        <p:spPr>
          <a:xfrm>
            <a:off x="4089400" y="1013175"/>
            <a:ext cx="4648500" cy="2696700"/>
          </a:xfrm>
          <a:prstGeom prst="rect">
            <a:avLst/>
          </a:prstGeom>
        </p:spPr>
        <p:txBody>
          <a:bodyPr anchorCtr="0" anchor="t" bIns="0" lIns="0" spcFirstLastPara="1" rIns="0" wrap="square" tIns="0">
            <a:noAutofit/>
          </a:bodyPr>
          <a:lstStyle>
            <a:lvl1pPr lvl="0" rtl="0">
              <a:lnSpc>
                <a:spcPct val="80000"/>
              </a:lnSpc>
              <a:spcBef>
                <a:spcPts val="0"/>
              </a:spcBef>
              <a:spcAft>
                <a:spcPts val="0"/>
              </a:spcAft>
              <a:buSzPts val="5100"/>
              <a:buNone/>
              <a:defRPr sz="5100"/>
            </a:lvl1pPr>
            <a:lvl2pPr lvl="1" rtl="0">
              <a:spcBef>
                <a:spcPts val="0"/>
              </a:spcBef>
              <a:spcAft>
                <a:spcPts val="0"/>
              </a:spcAft>
              <a:buClr>
                <a:srgbClr val="FF9900"/>
              </a:buClr>
              <a:buSzPts val="8900"/>
              <a:buNone/>
              <a:defRPr sz="8900">
                <a:solidFill>
                  <a:srgbClr val="FF9900"/>
                </a:solidFill>
              </a:defRPr>
            </a:lvl2pPr>
            <a:lvl3pPr lvl="2" rtl="0">
              <a:spcBef>
                <a:spcPts val="0"/>
              </a:spcBef>
              <a:spcAft>
                <a:spcPts val="0"/>
              </a:spcAft>
              <a:buClr>
                <a:srgbClr val="FF9900"/>
              </a:buClr>
              <a:buSzPts val="8900"/>
              <a:buNone/>
              <a:defRPr sz="8900">
                <a:solidFill>
                  <a:srgbClr val="FF9900"/>
                </a:solidFill>
              </a:defRPr>
            </a:lvl3pPr>
            <a:lvl4pPr lvl="3" rtl="0">
              <a:spcBef>
                <a:spcPts val="0"/>
              </a:spcBef>
              <a:spcAft>
                <a:spcPts val="0"/>
              </a:spcAft>
              <a:buClr>
                <a:srgbClr val="FF9900"/>
              </a:buClr>
              <a:buSzPts val="8900"/>
              <a:buNone/>
              <a:defRPr sz="8900">
                <a:solidFill>
                  <a:srgbClr val="FF9900"/>
                </a:solidFill>
              </a:defRPr>
            </a:lvl4pPr>
            <a:lvl5pPr lvl="4" rtl="0">
              <a:spcBef>
                <a:spcPts val="0"/>
              </a:spcBef>
              <a:spcAft>
                <a:spcPts val="0"/>
              </a:spcAft>
              <a:buClr>
                <a:srgbClr val="FF9900"/>
              </a:buClr>
              <a:buSzPts val="8900"/>
              <a:buNone/>
              <a:defRPr sz="8900">
                <a:solidFill>
                  <a:srgbClr val="FF9900"/>
                </a:solidFill>
              </a:defRPr>
            </a:lvl5pPr>
            <a:lvl6pPr lvl="5" rtl="0">
              <a:spcBef>
                <a:spcPts val="0"/>
              </a:spcBef>
              <a:spcAft>
                <a:spcPts val="0"/>
              </a:spcAft>
              <a:buClr>
                <a:srgbClr val="FF9900"/>
              </a:buClr>
              <a:buSzPts val="8900"/>
              <a:buNone/>
              <a:defRPr sz="8900">
                <a:solidFill>
                  <a:srgbClr val="FF9900"/>
                </a:solidFill>
              </a:defRPr>
            </a:lvl6pPr>
            <a:lvl7pPr lvl="6" rtl="0">
              <a:spcBef>
                <a:spcPts val="0"/>
              </a:spcBef>
              <a:spcAft>
                <a:spcPts val="0"/>
              </a:spcAft>
              <a:buClr>
                <a:srgbClr val="FF9900"/>
              </a:buClr>
              <a:buSzPts val="8900"/>
              <a:buNone/>
              <a:defRPr sz="8900">
                <a:solidFill>
                  <a:srgbClr val="FF9900"/>
                </a:solidFill>
              </a:defRPr>
            </a:lvl7pPr>
            <a:lvl8pPr lvl="7" rtl="0">
              <a:spcBef>
                <a:spcPts val="0"/>
              </a:spcBef>
              <a:spcAft>
                <a:spcPts val="0"/>
              </a:spcAft>
              <a:buClr>
                <a:srgbClr val="FF9900"/>
              </a:buClr>
              <a:buSzPts val="8900"/>
              <a:buNone/>
              <a:defRPr sz="8900">
                <a:solidFill>
                  <a:srgbClr val="FF9900"/>
                </a:solidFill>
              </a:defRPr>
            </a:lvl8pPr>
            <a:lvl9pPr lvl="8" rtl="0">
              <a:spcBef>
                <a:spcPts val="0"/>
              </a:spcBef>
              <a:spcAft>
                <a:spcPts val="0"/>
              </a:spcAft>
              <a:buClr>
                <a:srgbClr val="FF9900"/>
              </a:buClr>
              <a:buSzPts val="8900"/>
              <a:buNone/>
              <a:defRPr sz="8900">
                <a:solidFill>
                  <a:srgbClr val="FF9900"/>
                </a:solidFill>
              </a:defRPr>
            </a:lvl9pPr>
          </a:lstStyle>
          <a:p/>
        </p:txBody>
      </p:sp>
      <p:sp>
        <p:nvSpPr>
          <p:cNvPr id="105" name="Google Shape;105;p16"/>
          <p:cNvSpPr/>
          <p:nvPr>
            <p:ph idx="2" type="pic"/>
          </p:nvPr>
        </p:nvSpPr>
        <p:spPr>
          <a:xfrm>
            <a:off x="-1200325" y="0"/>
            <a:ext cx="4248300" cy="5143500"/>
          </a:xfrm>
          <a:prstGeom prst="rect">
            <a:avLst/>
          </a:prstGeom>
          <a:noFill/>
          <a:ln>
            <a:noFill/>
          </a:ln>
          <a:effectLst>
            <a:outerShdw blurRad="114300" rotWithShape="0" algn="bl" dir="5400000" dist="19050">
              <a:srgbClr val="000000">
                <a:alpha val="13000"/>
              </a:srgbClr>
            </a:outerShdw>
          </a:effectLst>
        </p:spPr>
      </p:sp>
      <p:pic>
        <p:nvPicPr>
          <p:cNvPr id="106" name="Google Shape;106;p16"/>
          <p:cNvPicPr preferRelativeResize="0"/>
          <p:nvPr/>
        </p:nvPicPr>
        <p:blipFill>
          <a:blip r:embed="rId2">
            <a:alphaModFix/>
          </a:blip>
          <a:stretch>
            <a:fillRect/>
          </a:stretch>
        </p:blipFill>
        <p:spPr>
          <a:xfrm>
            <a:off x="3465100" y="1118150"/>
            <a:ext cx="357101" cy="357101"/>
          </a:xfrm>
          <a:prstGeom prst="rect">
            <a:avLst/>
          </a:prstGeom>
          <a:noFill/>
          <a:ln>
            <a:noFill/>
          </a:ln>
        </p:spPr>
      </p:pic>
      <p:sp>
        <p:nvSpPr>
          <p:cNvPr id="107" name="Google Shape;107;p16"/>
          <p:cNvSpPr txBox="1"/>
          <p:nvPr>
            <p:ph idx="1" type="subTitle"/>
          </p:nvPr>
        </p:nvSpPr>
        <p:spPr>
          <a:xfrm>
            <a:off x="4089400" y="4630425"/>
            <a:ext cx="3530700" cy="193200"/>
          </a:xfrm>
          <a:prstGeom prst="rect">
            <a:avLst/>
          </a:prstGeom>
        </p:spPr>
        <p:txBody>
          <a:bodyPr anchorCtr="0" anchor="ctr" bIns="0" lIns="0" spcFirstLastPara="1" rIns="0" wrap="square" tIns="0">
            <a:noAutofit/>
          </a:bodyPr>
          <a:lstStyle>
            <a:lvl1pPr lvl="0" rtl="0">
              <a:spcBef>
                <a:spcPts val="0"/>
              </a:spcBef>
              <a:spcAft>
                <a:spcPts val="0"/>
              </a:spcAft>
              <a:buSzPts val="1200"/>
              <a:buNone/>
              <a:defRPr sz="1200"/>
            </a:lvl1pPr>
            <a:lvl2pPr lvl="1" rtl="0">
              <a:spcBef>
                <a:spcPts val="1600"/>
              </a:spcBef>
              <a:spcAft>
                <a:spcPts val="0"/>
              </a:spcAft>
              <a:buSzPts val="1800"/>
              <a:buNone/>
              <a:defRPr/>
            </a:lvl2pPr>
            <a:lvl3pPr lvl="2" rtl="0">
              <a:spcBef>
                <a:spcPts val="1600"/>
              </a:spcBef>
              <a:spcAft>
                <a:spcPts val="0"/>
              </a:spcAft>
              <a:buSzPts val="1600"/>
              <a:buNone/>
              <a:defRPr/>
            </a:lvl3pPr>
            <a:lvl4pPr lvl="3" rtl="0">
              <a:spcBef>
                <a:spcPts val="1600"/>
              </a:spcBef>
              <a:spcAft>
                <a:spcPts val="0"/>
              </a:spcAft>
              <a:buSzPts val="1300"/>
              <a:buNone/>
              <a:defRPr/>
            </a:lvl4pPr>
            <a:lvl5pPr lvl="4" rtl="0">
              <a:spcBef>
                <a:spcPts val="1600"/>
              </a:spcBef>
              <a:spcAft>
                <a:spcPts val="0"/>
              </a:spcAft>
              <a:buSzPts val="1000"/>
              <a:buNone/>
              <a:defRPr/>
            </a:lvl5pPr>
            <a:lvl6pPr lvl="5" rtl="0">
              <a:spcBef>
                <a:spcPts val="1600"/>
              </a:spcBef>
              <a:spcAft>
                <a:spcPts val="0"/>
              </a:spcAft>
              <a:buSzPts val="800"/>
              <a:buNone/>
              <a:defRPr/>
            </a:lvl6pPr>
            <a:lvl7pPr lvl="6" rtl="0">
              <a:spcBef>
                <a:spcPts val="1600"/>
              </a:spcBef>
              <a:spcAft>
                <a:spcPts val="0"/>
              </a:spcAft>
              <a:buSzPts val="800"/>
              <a:buNone/>
              <a:defRPr/>
            </a:lvl7pPr>
            <a:lvl8pPr lvl="7" rtl="0">
              <a:spcBef>
                <a:spcPts val="1600"/>
              </a:spcBef>
              <a:spcAft>
                <a:spcPts val="0"/>
              </a:spcAft>
              <a:buSzPts val="800"/>
              <a:buNone/>
              <a:defRPr/>
            </a:lvl8pPr>
            <a:lvl9pPr lvl="8" rtl="0">
              <a:spcBef>
                <a:spcPts val="1600"/>
              </a:spcBef>
              <a:spcAft>
                <a:spcPts val="1600"/>
              </a:spcAft>
              <a:buSzPts val="800"/>
              <a:buNone/>
              <a:defRPr/>
            </a:lvl9pPr>
          </a:lstStyle>
          <a:p/>
        </p:txBody>
      </p:sp>
      <p:sp>
        <p:nvSpPr>
          <p:cNvPr id="108" name="Google Shape;108;p16"/>
          <p:cNvSpPr txBox="1"/>
          <p:nvPr/>
        </p:nvSpPr>
        <p:spPr>
          <a:xfrm>
            <a:off x="7850284" y="44789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200">
                <a:solidFill>
                  <a:schemeClr val="lt1"/>
                </a:solidFill>
                <a:latin typeface="Source Sans Pro"/>
                <a:ea typeface="Source Sans Pro"/>
                <a:cs typeface="Source Sans Pro"/>
                <a:sym typeface="Source Sans Pro"/>
              </a:rPr>
              <a:t>‹#›</a:t>
            </a:fld>
            <a:endParaRPr b="1" sz="1200">
              <a:solidFill>
                <a:schemeClr val="lt1"/>
              </a:solidFill>
              <a:latin typeface="Source Sans Pro"/>
              <a:ea typeface="Source Sans Pro"/>
              <a:cs typeface="Source Sans Pro"/>
              <a:sym typeface="Source Sans Pro"/>
            </a:endParaRPr>
          </a:p>
          <a:p>
            <a:pPr indent="0" lvl="0" marL="0" rtl="0" algn="r">
              <a:spcBef>
                <a:spcPts val="0"/>
              </a:spcBef>
              <a:spcAft>
                <a:spcPts val="0"/>
              </a:spcAft>
              <a:buNone/>
            </a:pPr>
            <a:r>
              <a:t/>
            </a:r>
            <a:endParaRPr sz="1300">
              <a:solidFill>
                <a:schemeClr val="lt1"/>
              </a:solidFill>
              <a:latin typeface="Source Sans Pro"/>
              <a:ea typeface="Source Sans Pro"/>
              <a:cs typeface="Source Sans Pro"/>
              <a:sym typeface="Source Sans Pro"/>
            </a:endParaRPr>
          </a:p>
        </p:txBody>
      </p:sp>
      <p:pic>
        <p:nvPicPr>
          <p:cNvPr id="109" name="Google Shape;109;p16"/>
          <p:cNvPicPr preferRelativeResize="0"/>
          <p:nvPr/>
        </p:nvPicPr>
        <p:blipFill>
          <a:blip r:embed="rId3">
            <a:alphaModFix/>
          </a:blip>
          <a:stretch>
            <a:fillRect/>
          </a:stretch>
        </p:blipFill>
        <p:spPr>
          <a:xfrm>
            <a:off x="8453668" y="4405464"/>
            <a:ext cx="461540" cy="461540"/>
          </a:xfrm>
          <a:prstGeom prst="rect">
            <a:avLst/>
          </a:prstGeom>
          <a:noFill/>
          <a:ln>
            <a:noFill/>
          </a:ln>
        </p:spPr>
      </p:pic>
      <p:pic>
        <p:nvPicPr>
          <p:cNvPr id="110" name="Google Shape;110;p16"/>
          <p:cNvPicPr preferRelativeResize="0"/>
          <p:nvPr/>
        </p:nvPicPr>
        <p:blipFill>
          <a:blip r:embed="rId4">
            <a:alphaModFix/>
          </a:blip>
          <a:stretch>
            <a:fillRect/>
          </a:stretch>
        </p:blipFill>
        <p:spPr>
          <a:xfrm>
            <a:off x="8626162" y="4766159"/>
            <a:ext cx="362074" cy="362074"/>
          </a:xfrm>
          <a:prstGeom prst="rect">
            <a:avLst/>
          </a:prstGeom>
          <a:noFill/>
          <a:ln>
            <a:noFill/>
          </a:ln>
        </p:spPr>
      </p:pic>
      <p:pic>
        <p:nvPicPr>
          <p:cNvPr id="111" name="Google Shape;111;p16"/>
          <p:cNvPicPr preferRelativeResize="0"/>
          <p:nvPr/>
        </p:nvPicPr>
        <p:blipFill>
          <a:blip r:embed="rId5">
            <a:alphaModFix/>
          </a:blip>
          <a:stretch>
            <a:fillRect/>
          </a:stretch>
        </p:blipFill>
        <p:spPr>
          <a:xfrm>
            <a:off x="8398963" y="4565731"/>
            <a:ext cx="461527" cy="49148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ramatic Text and Photo">
  <p:cSld name="MAIN_POINT_2_2">
    <p:bg>
      <p:bgPr>
        <a:solidFill>
          <a:schemeClr val="lt1"/>
        </a:solidFill>
      </p:bgPr>
    </p:bg>
    <p:spTree>
      <p:nvGrpSpPr>
        <p:cNvPr id="112" name="Shape 112"/>
        <p:cNvGrpSpPr/>
        <p:nvPr/>
      </p:nvGrpSpPr>
      <p:grpSpPr>
        <a:xfrm>
          <a:off x="0" y="0"/>
          <a:ext cx="0" cy="0"/>
          <a:chOff x="0" y="0"/>
          <a:chExt cx="0" cy="0"/>
        </a:xfrm>
      </p:grpSpPr>
      <p:sp>
        <p:nvSpPr>
          <p:cNvPr id="113" name="Google Shape;113;p17"/>
          <p:cNvSpPr txBox="1"/>
          <p:nvPr>
            <p:ph type="title"/>
          </p:nvPr>
        </p:nvSpPr>
        <p:spPr>
          <a:xfrm>
            <a:off x="397925" y="0"/>
            <a:ext cx="3344400" cy="5143500"/>
          </a:xfrm>
          <a:prstGeom prst="rect">
            <a:avLst/>
          </a:prstGeom>
        </p:spPr>
        <p:txBody>
          <a:bodyPr anchorCtr="0" anchor="ctr" bIns="0" lIns="0" spcFirstLastPara="1" rIns="0" wrap="square" tIns="0">
            <a:noAutofit/>
          </a:bodyPr>
          <a:lstStyle>
            <a:lvl1pPr lvl="0" rtl="0">
              <a:lnSpc>
                <a:spcPct val="80000"/>
              </a:lnSpc>
              <a:spcBef>
                <a:spcPts val="0"/>
              </a:spcBef>
              <a:spcAft>
                <a:spcPts val="0"/>
              </a:spcAft>
              <a:buSzPts val="5100"/>
              <a:buNone/>
              <a:defRPr sz="5100"/>
            </a:lvl1pPr>
            <a:lvl2pPr lvl="1" rtl="0">
              <a:spcBef>
                <a:spcPts val="0"/>
              </a:spcBef>
              <a:spcAft>
                <a:spcPts val="0"/>
              </a:spcAft>
              <a:buClr>
                <a:srgbClr val="FF9900"/>
              </a:buClr>
              <a:buSzPts val="8900"/>
              <a:buNone/>
              <a:defRPr sz="8900">
                <a:solidFill>
                  <a:srgbClr val="FF9900"/>
                </a:solidFill>
              </a:defRPr>
            </a:lvl2pPr>
            <a:lvl3pPr lvl="2" rtl="0">
              <a:spcBef>
                <a:spcPts val="0"/>
              </a:spcBef>
              <a:spcAft>
                <a:spcPts val="0"/>
              </a:spcAft>
              <a:buClr>
                <a:srgbClr val="FF9900"/>
              </a:buClr>
              <a:buSzPts val="8900"/>
              <a:buNone/>
              <a:defRPr sz="8900">
                <a:solidFill>
                  <a:srgbClr val="FF9900"/>
                </a:solidFill>
              </a:defRPr>
            </a:lvl3pPr>
            <a:lvl4pPr lvl="3" rtl="0">
              <a:spcBef>
                <a:spcPts val="0"/>
              </a:spcBef>
              <a:spcAft>
                <a:spcPts val="0"/>
              </a:spcAft>
              <a:buClr>
                <a:srgbClr val="FF9900"/>
              </a:buClr>
              <a:buSzPts val="8900"/>
              <a:buNone/>
              <a:defRPr sz="8900">
                <a:solidFill>
                  <a:srgbClr val="FF9900"/>
                </a:solidFill>
              </a:defRPr>
            </a:lvl4pPr>
            <a:lvl5pPr lvl="4" rtl="0">
              <a:spcBef>
                <a:spcPts val="0"/>
              </a:spcBef>
              <a:spcAft>
                <a:spcPts val="0"/>
              </a:spcAft>
              <a:buClr>
                <a:srgbClr val="FF9900"/>
              </a:buClr>
              <a:buSzPts val="8900"/>
              <a:buNone/>
              <a:defRPr sz="8900">
                <a:solidFill>
                  <a:srgbClr val="FF9900"/>
                </a:solidFill>
              </a:defRPr>
            </a:lvl5pPr>
            <a:lvl6pPr lvl="5" rtl="0">
              <a:spcBef>
                <a:spcPts val="0"/>
              </a:spcBef>
              <a:spcAft>
                <a:spcPts val="0"/>
              </a:spcAft>
              <a:buClr>
                <a:srgbClr val="FF9900"/>
              </a:buClr>
              <a:buSzPts val="8900"/>
              <a:buNone/>
              <a:defRPr sz="8900">
                <a:solidFill>
                  <a:srgbClr val="FF9900"/>
                </a:solidFill>
              </a:defRPr>
            </a:lvl6pPr>
            <a:lvl7pPr lvl="6" rtl="0">
              <a:spcBef>
                <a:spcPts val="0"/>
              </a:spcBef>
              <a:spcAft>
                <a:spcPts val="0"/>
              </a:spcAft>
              <a:buClr>
                <a:srgbClr val="FF9900"/>
              </a:buClr>
              <a:buSzPts val="8900"/>
              <a:buNone/>
              <a:defRPr sz="8900">
                <a:solidFill>
                  <a:srgbClr val="FF9900"/>
                </a:solidFill>
              </a:defRPr>
            </a:lvl7pPr>
            <a:lvl8pPr lvl="7" rtl="0">
              <a:spcBef>
                <a:spcPts val="0"/>
              </a:spcBef>
              <a:spcAft>
                <a:spcPts val="0"/>
              </a:spcAft>
              <a:buClr>
                <a:srgbClr val="FF9900"/>
              </a:buClr>
              <a:buSzPts val="8900"/>
              <a:buNone/>
              <a:defRPr sz="8900">
                <a:solidFill>
                  <a:srgbClr val="FF9900"/>
                </a:solidFill>
              </a:defRPr>
            </a:lvl8pPr>
            <a:lvl9pPr lvl="8" rtl="0">
              <a:spcBef>
                <a:spcPts val="0"/>
              </a:spcBef>
              <a:spcAft>
                <a:spcPts val="0"/>
              </a:spcAft>
              <a:buClr>
                <a:srgbClr val="FF9900"/>
              </a:buClr>
              <a:buSzPts val="8900"/>
              <a:buNone/>
              <a:defRPr sz="8900">
                <a:solidFill>
                  <a:srgbClr val="FF9900"/>
                </a:solidFill>
              </a:defRPr>
            </a:lvl9pPr>
          </a:lstStyle>
          <a:p/>
        </p:txBody>
      </p:sp>
      <p:sp>
        <p:nvSpPr>
          <p:cNvPr id="114" name="Google Shape;114;p17"/>
          <p:cNvSpPr/>
          <p:nvPr>
            <p:ph idx="2" type="pic"/>
          </p:nvPr>
        </p:nvSpPr>
        <p:spPr>
          <a:xfrm>
            <a:off x="2633150" y="-127000"/>
            <a:ext cx="7450800" cy="5397600"/>
          </a:xfrm>
          <a:prstGeom prst="chevron">
            <a:avLst>
              <a:gd fmla="val 50000" name="adj"/>
            </a:avLst>
          </a:prstGeom>
          <a:noFill/>
          <a:ln>
            <a:noFill/>
          </a:ln>
          <a:effectLst>
            <a:outerShdw blurRad="171450" rotWithShape="0" algn="bl" dir="5400000" dist="19050">
              <a:srgbClr val="000000">
                <a:alpha val="8000"/>
              </a:srgbClr>
            </a:outerShdw>
          </a:effectLst>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Photo ">
  <p:cSld name="MAIN_POINT_2_2_2">
    <p:bg>
      <p:bgPr>
        <a:solidFill>
          <a:schemeClr val="dk1"/>
        </a:solidFill>
      </p:bgPr>
    </p:bg>
    <p:spTree>
      <p:nvGrpSpPr>
        <p:cNvPr id="115" name="Shape 115"/>
        <p:cNvGrpSpPr/>
        <p:nvPr/>
      </p:nvGrpSpPr>
      <p:grpSpPr>
        <a:xfrm>
          <a:off x="0" y="0"/>
          <a:ext cx="0" cy="0"/>
          <a:chOff x="0" y="0"/>
          <a:chExt cx="0" cy="0"/>
        </a:xfrm>
      </p:grpSpPr>
      <p:sp>
        <p:nvSpPr>
          <p:cNvPr id="116" name="Google Shape;116;p18"/>
          <p:cNvSpPr/>
          <p:nvPr>
            <p:ph idx="2" type="pic"/>
          </p:nvPr>
        </p:nvSpPr>
        <p:spPr>
          <a:xfrm>
            <a:off x="2072600" y="-1085850"/>
            <a:ext cx="10098000" cy="7315200"/>
          </a:xfrm>
          <a:prstGeom prst="chevron">
            <a:avLst>
              <a:gd fmla="val 50000" name="adj"/>
            </a:avLst>
          </a:prstGeom>
          <a:noFill/>
          <a:ln>
            <a:noFill/>
          </a:ln>
          <a:effectLst>
            <a:outerShdw blurRad="171450" rotWithShape="0" algn="bl" dir="5400000" dist="19050">
              <a:srgbClr val="000000">
                <a:alpha val="8000"/>
              </a:srgbClr>
            </a:outerShdw>
          </a:effectLst>
        </p:spPr>
      </p:sp>
      <p:sp>
        <p:nvSpPr>
          <p:cNvPr id="117" name="Google Shape;117;p18"/>
          <p:cNvSpPr/>
          <p:nvPr>
            <p:ph idx="3" type="pic"/>
          </p:nvPr>
        </p:nvSpPr>
        <p:spPr>
          <a:xfrm>
            <a:off x="-3748850" y="-1085850"/>
            <a:ext cx="10098000" cy="7315200"/>
          </a:xfrm>
          <a:prstGeom prst="chevron">
            <a:avLst>
              <a:gd fmla="val 50000" name="adj"/>
            </a:avLst>
          </a:prstGeom>
          <a:noFill/>
          <a:ln>
            <a:noFill/>
          </a:ln>
          <a:effectLst>
            <a:outerShdw blurRad="171450" rotWithShape="0" algn="bl" dir="5400000" dist="19050">
              <a:srgbClr val="000000">
                <a:alpha val="8000"/>
              </a:srgbClr>
            </a:outerShdw>
          </a:effectLst>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ramatic Text and Photo 2">
  <p:cSld name="MAIN_POINT_2_2_1">
    <p:bg>
      <p:bgPr>
        <a:solidFill>
          <a:schemeClr val="accent1"/>
        </a:solidFill>
      </p:bgPr>
    </p:bg>
    <p:spTree>
      <p:nvGrpSpPr>
        <p:cNvPr id="118" name="Shape 118"/>
        <p:cNvGrpSpPr/>
        <p:nvPr/>
      </p:nvGrpSpPr>
      <p:grpSpPr>
        <a:xfrm>
          <a:off x="0" y="0"/>
          <a:ext cx="0" cy="0"/>
          <a:chOff x="0" y="0"/>
          <a:chExt cx="0" cy="0"/>
        </a:xfrm>
      </p:grpSpPr>
      <p:sp>
        <p:nvSpPr>
          <p:cNvPr id="119" name="Google Shape;119;p19"/>
          <p:cNvSpPr txBox="1"/>
          <p:nvPr>
            <p:ph type="title"/>
          </p:nvPr>
        </p:nvSpPr>
        <p:spPr>
          <a:xfrm>
            <a:off x="397925" y="0"/>
            <a:ext cx="3344400" cy="5143500"/>
          </a:xfrm>
          <a:prstGeom prst="rect">
            <a:avLst/>
          </a:prstGeom>
        </p:spPr>
        <p:txBody>
          <a:bodyPr anchorCtr="0" anchor="ctr" bIns="0" lIns="0" spcFirstLastPara="1" rIns="0" wrap="square" tIns="0">
            <a:noAutofit/>
          </a:bodyPr>
          <a:lstStyle>
            <a:lvl1pPr lvl="0" rtl="0">
              <a:lnSpc>
                <a:spcPct val="80000"/>
              </a:lnSpc>
              <a:spcBef>
                <a:spcPts val="0"/>
              </a:spcBef>
              <a:spcAft>
                <a:spcPts val="0"/>
              </a:spcAft>
              <a:buClr>
                <a:schemeClr val="lt1"/>
              </a:buClr>
              <a:buSzPts val="5100"/>
              <a:buNone/>
              <a:defRPr sz="5100">
                <a:solidFill>
                  <a:schemeClr val="lt1"/>
                </a:solidFill>
              </a:defRPr>
            </a:lvl1pPr>
            <a:lvl2pPr lvl="1" rtl="0">
              <a:spcBef>
                <a:spcPts val="0"/>
              </a:spcBef>
              <a:spcAft>
                <a:spcPts val="0"/>
              </a:spcAft>
              <a:buClr>
                <a:srgbClr val="FF9900"/>
              </a:buClr>
              <a:buSzPts val="8900"/>
              <a:buNone/>
              <a:defRPr sz="8900">
                <a:solidFill>
                  <a:srgbClr val="FF9900"/>
                </a:solidFill>
              </a:defRPr>
            </a:lvl2pPr>
            <a:lvl3pPr lvl="2" rtl="0">
              <a:spcBef>
                <a:spcPts val="0"/>
              </a:spcBef>
              <a:spcAft>
                <a:spcPts val="0"/>
              </a:spcAft>
              <a:buClr>
                <a:srgbClr val="FF9900"/>
              </a:buClr>
              <a:buSzPts val="8900"/>
              <a:buNone/>
              <a:defRPr sz="8900">
                <a:solidFill>
                  <a:srgbClr val="FF9900"/>
                </a:solidFill>
              </a:defRPr>
            </a:lvl3pPr>
            <a:lvl4pPr lvl="3" rtl="0">
              <a:spcBef>
                <a:spcPts val="0"/>
              </a:spcBef>
              <a:spcAft>
                <a:spcPts val="0"/>
              </a:spcAft>
              <a:buClr>
                <a:srgbClr val="FF9900"/>
              </a:buClr>
              <a:buSzPts val="8900"/>
              <a:buNone/>
              <a:defRPr sz="8900">
                <a:solidFill>
                  <a:srgbClr val="FF9900"/>
                </a:solidFill>
              </a:defRPr>
            </a:lvl4pPr>
            <a:lvl5pPr lvl="4" rtl="0">
              <a:spcBef>
                <a:spcPts val="0"/>
              </a:spcBef>
              <a:spcAft>
                <a:spcPts val="0"/>
              </a:spcAft>
              <a:buClr>
                <a:srgbClr val="FF9900"/>
              </a:buClr>
              <a:buSzPts val="8900"/>
              <a:buNone/>
              <a:defRPr sz="8900">
                <a:solidFill>
                  <a:srgbClr val="FF9900"/>
                </a:solidFill>
              </a:defRPr>
            </a:lvl5pPr>
            <a:lvl6pPr lvl="5" rtl="0">
              <a:spcBef>
                <a:spcPts val="0"/>
              </a:spcBef>
              <a:spcAft>
                <a:spcPts val="0"/>
              </a:spcAft>
              <a:buClr>
                <a:srgbClr val="FF9900"/>
              </a:buClr>
              <a:buSzPts val="8900"/>
              <a:buNone/>
              <a:defRPr sz="8900">
                <a:solidFill>
                  <a:srgbClr val="FF9900"/>
                </a:solidFill>
              </a:defRPr>
            </a:lvl6pPr>
            <a:lvl7pPr lvl="6" rtl="0">
              <a:spcBef>
                <a:spcPts val="0"/>
              </a:spcBef>
              <a:spcAft>
                <a:spcPts val="0"/>
              </a:spcAft>
              <a:buClr>
                <a:srgbClr val="FF9900"/>
              </a:buClr>
              <a:buSzPts val="8900"/>
              <a:buNone/>
              <a:defRPr sz="8900">
                <a:solidFill>
                  <a:srgbClr val="FF9900"/>
                </a:solidFill>
              </a:defRPr>
            </a:lvl7pPr>
            <a:lvl8pPr lvl="7" rtl="0">
              <a:spcBef>
                <a:spcPts val="0"/>
              </a:spcBef>
              <a:spcAft>
                <a:spcPts val="0"/>
              </a:spcAft>
              <a:buClr>
                <a:srgbClr val="FF9900"/>
              </a:buClr>
              <a:buSzPts val="8900"/>
              <a:buNone/>
              <a:defRPr sz="8900">
                <a:solidFill>
                  <a:srgbClr val="FF9900"/>
                </a:solidFill>
              </a:defRPr>
            </a:lvl8pPr>
            <a:lvl9pPr lvl="8" rtl="0">
              <a:spcBef>
                <a:spcPts val="0"/>
              </a:spcBef>
              <a:spcAft>
                <a:spcPts val="0"/>
              </a:spcAft>
              <a:buClr>
                <a:srgbClr val="FF9900"/>
              </a:buClr>
              <a:buSzPts val="8900"/>
              <a:buNone/>
              <a:defRPr sz="8900">
                <a:solidFill>
                  <a:srgbClr val="FF9900"/>
                </a:solidFill>
              </a:defRPr>
            </a:lvl9pPr>
          </a:lstStyle>
          <a:p/>
        </p:txBody>
      </p:sp>
      <p:sp>
        <p:nvSpPr>
          <p:cNvPr id="120" name="Google Shape;120;p19"/>
          <p:cNvSpPr/>
          <p:nvPr>
            <p:ph idx="2" type="pic"/>
          </p:nvPr>
        </p:nvSpPr>
        <p:spPr>
          <a:xfrm>
            <a:off x="2582350" y="-118525"/>
            <a:ext cx="7450800" cy="5380500"/>
          </a:xfrm>
          <a:prstGeom prst="chevron">
            <a:avLst>
              <a:gd fmla="val 50000" name="adj"/>
            </a:avLst>
          </a:prstGeom>
          <a:noFill/>
          <a:ln>
            <a:noFill/>
          </a:ln>
          <a:effectLst>
            <a:outerShdw blurRad="200025" rotWithShape="0" algn="bl" dir="5400000" dist="19050">
              <a:srgbClr val="000000">
                <a:alpha val="20000"/>
              </a:srgbClr>
            </a:outerShdw>
          </a:effectLst>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ramatic Text and Photo 3">
  <p:cSld name="MAIN_POINT_2_2_1_1">
    <p:bg>
      <p:bgPr>
        <a:solidFill>
          <a:srgbClr val="000000"/>
        </a:solidFill>
      </p:bgPr>
    </p:bg>
    <p:spTree>
      <p:nvGrpSpPr>
        <p:cNvPr id="121" name="Shape 121"/>
        <p:cNvGrpSpPr/>
        <p:nvPr/>
      </p:nvGrpSpPr>
      <p:grpSpPr>
        <a:xfrm>
          <a:off x="0" y="0"/>
          <a:ext cx="0" cy="0"/>
          <a:chOff x="0" y="0"/>
          <a:chExt cx="0" cy="0"/>
        </a:xfrm>
      </p:grpSpPr>
      <p:sp>
        <p:nvSpPr>
          <p:cNvPr id="122" name="Google Shape;122;p20"/>
          <p:cNvSpPr txBox="1"/>
          <p:nvPr>
            <p:ph type="title"/>
          </p:nvPr>
        </p:nvSpPr>
        <p:spPr>
          <a:xfrm>
            <a:off x="397925" y="0"/>
            <a:ext cx="3344400" cy="5143500"/>
          </a:xfrm>
          <a:prstGeom prst="rect">
            <a:avLst/>
          </a:prstGeom>
        </p:spPr>
        <p:txBody>
          <a:bodyPr anchorCtr="0" anchor="ctr" bIns="0" lIns="0" spcFirstLastPara="1" rIns="0" wrap="square" tIns="0">
            <a:noAutofit/>
          </a:bodyPr>
          <a:lstStyle>
            <a:lvl1pPr lvl="0" rtl="0">
              <a:lnSpc>
                <a:spcPct val="80000"/>
              </a:lnSpc>
              <a:spcBef>
                <a:spcPts val="0"/>
              </a:spcBef>
              <a:spcAft>
                <a:spcPts val="0"/>
              </a:spcAft>
              <a:buClr>
                <a:schemeClr val="lt1"/>
              </a:buClr>
              <a:buSzPts val="5100"/>
              <a:buNone/>
              <a:defRPr sz="5100">
                <a:solidFill>
                  <a:schemeClr val="lt1"/>
                </a:solidFill>
              </a:defRPr>
            </a:lvl1pPr>
            <a:lvl2pPr lvl="1" rtl="0">
              <a:spcBef>
                <a:spcPts val="0"/>
              </a:spcBef>
              <a:spcAft>
                <a:spcPts val="0"/>
              </a:spcAft>
              <a:buClr>
                <a:srgbClr val="FF9900"/>
              </a:buClr>
              <a:buSzPts val="8900"/>
              <a:buNone/>
              <a:defRPr sz="8900">
                <a:solidFill>
                  <a:srgbClr val="FF9900"/>
                </a:solidFill>
              </a:defRPr>
            </a:lvl2pPr>
            <a:lvl3pPr lvl="2" rtl="0">
              <a:spcBef>
                <a:spcPts val="0"/>
              </a:spcBef>
              <a:spcAft>
                <a:spcPts val="0"/>
              </a:spcAft>
              <a:buClr>
                <a:srgbClr val="FF9900"/>
              </a:buClr>
              <a:buSzPts val="8900"/>
              <a:buNone/>
              <a:defRPr sz="8900">
                <a:solidFill>
                  <a:srgbClr val="FF9900"/>
                </a:solidFill>
              </a:defRPr>
            </a:lvl3pPr>
            <a:lvl4pPr lvl="3" rtl="0">
              <a:spcBef>
                <a:spcPts val="0"/>
              </a:spcBef>
              <a:spcAft>
                <a:spcPts val="0"/>
              </a:spcAft>
              <a:buClr>
                <a:srgbClr val="FF9900"/>
              </a:buClr>
              <a:buSzPts val="8900"/>
              <a:buNone/>
              <a:defRPr sz="8900">
                <a:solidFill>
                  <a:srgbClr val="FF9900"/>
                </a:solidFill>
              </a:defRPr>
            </a:lvl4pPr>
            <a:lvl5pPr lvl="4" rtl="0">
              <a:spcBef>
                <a:spcPts val="0"/>
              </a:spcBef>
              <a:spcAft>
                <a:spcPts val="0"/>
              </a:spcAft>
              <a:buClr>
                <a:srgbClr val="FF9900"/>
              </a:buClr>
              <a:buSzPts val="8900"/>
              <a:buNone/>
              <a:defRPr sz="8900">
                <a:solidFill>
                  <a:srgbClr val="FF9900"/>
                </a:solidFill>
              </a:defRPr>
            </a:lvl5pPr>
            <a:lvl6pPr lvl="5" rtl="0">
              <a:spcBef>
                <a:spcPts val="0"/>
              </a:spcBef>
              <a:spcAft>
                <a:spcPts val="0"/>
              </a:spcAft>
              <a:buClr>
                <a:srgbClr val="FF9900"/>
              </a:buClr>
              <a:buSzPts val="8900"/>
              <a:buNone/>
              <a:defRPr sz="8900">
                <a:solidFill>
                  <a:srgbClr val="FF9900"/>
                </a:solidFill>
              </a:defRPr>
            </a:lvl6pPr>
            <a:lvl7pPr lvl="6" rtl="0">
              <a:spcBef>
                <a:spcPts val="0"/>
              </a:spcBef>
              <a:spcAft>
                <a:spcPts val="0"/>
              </a:spcAft>
              <a:buClr>
                <a:srgbClr val="FF9900"/>
              </a:buClr>
              <a:buSzPts val="8900"/>
              <a:buNone/>
              <a:defRPr sz="8900">
                <a:solidFill>
                  <a:srgbClr val="FF9900"/>
                </a:solidFill>
              </a:defRPr>
            </a:lvl7pPr>
            <a:lvl8pPr lvl="7" rtl="0">
              <a:spcBef>
                <a:spcPts val="0"/>
              </a:spcBef>
              <a:spcAft>
                <a:spcPts val="0"/>
              </a:spcAft>
              <a:buClr>
                <a:srgbClr val="FF9900"/>
              </a:buClr>
              <a:buSzPts val="8900"/>
              <a:buNone/>
              <a:defRPr sz="8900">
                <a:solidFill>
                  <a:srgbClr val="FF9900"/>
                </a:solidFill>
              </a:defRPr>
            </a:lvl8pPr>
            <a:lvl9pPr lvl="8" rtl="0">
              <a:spcBef>
                <a:spcPts val="0"/>
              </a:spcBef>
              <a:spcAft>
                <a:spcPts val="0"/>
              </a:spcAft>
              <a:buClr>
                <a:srgbClr val="FF9900"/>
              </a:buClr>
              <a:buSzPts val="8900"/>
              <a:buNone/>
              <a:defRPr sz="8900">
                <a:solidFill>
                  <a:srgbClr val="FF9900"/>
                </a:solidFill>
              </a:defRPr>
            </a:lvl9pPr>
          </a:lstStyle>
          <a:p/>
        </p:txBody>
      </p:sp>
      <p:sp>
        <p:nvSpPr>
          <p:cNvPr id="123" name="Google Shape;123;p20"/>
          <p:cNvSpPr/>
          <p:nvPr>
            <p:ph idx="2" type="pic"/>
          </p:nvPr>
        </p:nvSpPr>
        <p:spPr>
          <a:xfrm>
            <a:off x="2582350" y="-118525"/>
            <a:ext cx="7450800" cy="5380500"/>
          </a:xfrm>
          <a:prstGeom prst="chevron">
            <a:avLst>
              <a:gd fmla="val 50000" name="adj"/>
            </a:avLst>
          </a:prstGeom>
          <a:noFill/>
          <a:ln>
            <a:noFill/>
          </a:ln>
          <a:effectLst>
            <a:outerShdw blurRad="200025" rotWithShape="0" algn="bl" dir="5400000" dist="19050">
              <a:srgbClr val="000000">
                <a:alpha val="20000"/>
              </a:srgbClr>
            </a:outerShdw>
          </a:effectLst>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OMC">
  <p:cSld name="TITLE_3">
    <p:bg>
      <p:bgPr>
        <a:solidFill>
          <a:schemeClr val="dk1"/>
        </a:solidFill>
      </p:bgPr>
    </p:bg>
    <p:spTree>
      <p:nvGrpSpPr>
        <p:cNvPr id="16" name="Shape 16"/>
        <p:cNvGrpSpPr/>
        <p:nvPr/>
      </p:nvGrpSpPr>
      <p:grpSpPr>
        <a:xfrm>
          <a:off x="0" y="0"/>
          <a:ext cx="0" cy="0"/>
          <a:chOff x="0" y="0"/>
          <a:chExt cx="0" cy="0"/>
        </a:xfrm>
      </p:grpSpPr>
      <p:sp>
        <p:nvSpPr>
          <p:cNvPr id="17" name="Google Shape;17;p3"/>
          <p:cNvSpPr txBox="1"/>
          <p:nvPr>
            <p:ph type="ctrTitle"/>
          </p:nvPr>
        </p:nvSpPr>
        <p:spPr>
          <a:xfrm>
            <a:off x="413075" y="717174"/>
            <a:ext cx="5682900" cy="2130600"/>
          </a:xfrm>
          <a:prstGeom prst="rect">
            <a:avLst/>
          </a:prstGeom>
          <a:noFill/>
        </p:spPr>
        <p:txBody>
          <a:bodyPr anchorCtr="0" anchor="ctr" bIns="0" lIns="0" spcFirstLastPara="1" rIns="0" wrap="square" tIns="0">
            <a:noAutofit/>
          </a:bodyPr>
          <a:lstStyle>
            <a:lvl1pPr lvl="0" rtl="0">
              <a:lnSpc>
                <a:spcPct val="80000"/>
              </a:lnSpc>
              <a:spcBef>
                <a:spcPts val="0"/>
              </a:spcBef>
              <a:spcAft>
                <a:spcPts val="0"/>
              </a:spcAft>
              <a:buClr>
                <a:schemeClr val="lt1"/>
              </a:buClr>
              <a:buSzPts val="5500"/>
              <a:buNone/>
              <a:defRPr sz="5500">
                <a:solidFill>
                  <a:schemeClr val="lt1"/>
                </a:solidFill>
              </a:defRPr>
            </a:lvl1pPr>
            <a:lvl2pPr lvl="1" rtl="0">
              <a:spcBef>
                <a:spcPts val="0"/>
              </a:spcBef>
              <a:spcAft>
                <a:spcPts val="0"/>
              </a:spcAft>
              <a:buClr>
                <a:srgbClr val="E42524"/>
              </a:buClr>
              <a:buSzPts val="5200"/>
              <a:buNone/>
              <a:defRPr sz="5200">
                <a:solidFill>
                  <a:srgbClr val="E42524"/>
                </a:solidFill>
              </a:defRPr>
            </a:lvl2pPr>
            <a:lvl3pPr lvl="2" rtl="0">
              <a:spcBef>
                <a:spcPts val="0"/>
              </a:spcBef>
              <a:spcAft>
                <a:spcPts val="0"/>
              </a:spcAft>
              <a:buClr>
                <a:srgbClr val="E42524"/>
              </a:buClr>
              <a:buSzPts val="5200"/>
              <a:buNone/>
              <a:defRPr sz="5200">
                <a:solidFill>
                  <a:srgbClr val="E42524"/>
                </a:solidFill>
              </a:defRPr>
            </a:lvl3pPr>
            <a:lvl4pPr lvl="3" rtl="0">
              <a:spcBef>
                <a:spcPts val="0"/>
              </a:spcBef>
              <a:spcAft>
                <a:spcPts val="0"/>
              </a:spcAft>
              <a:buClr>
                <a:srgbClr val="E42524"/>
              </a:buClr>
              <a:buSzPts val="5200"/>
              <a:buNone/>
              <a:defRPr sz="5200">
                <a:solidFill>
                  <a:srgbClr val="E42524"/>
                </a:solidFill>
              </a:defRPr>
            </a:lvl4pPr>
            <a:lvl5pPr lvl="4" rtl="0">
              <a:spcBef>
                <a:spcPts val="0"/>
              </a:spcBef>
              <a:spcAft>
                <a:spcPts val="0"/>
              </a:spcAft>
              <a:buClr>
                <a:srgbClr val="E42524"/>
              </a:buClr>
              <a:buSzPts val="5200"/>
              <a:buNone/>
              <a:defRPr sz="5200">
                <a:solidFill>
                  <a:srgbClr val="E42524"/>
                </a:solidFill>
              </a:defRPr>
            </a:lvl5pPr>
            <a:lvl6pPr lvl="5" rtl="0">
              <a:spcBef>
                <a:spcPts val="0"/>
              </a:spcBef>
              <a:spcAft>
                <a:spcPts val="0"/>
              </a:spcAft>
              <a:buClr>
                <a:srgbClr val="E42524"/>
              </a:buClr>
              <a:buSzPts val="5200"/>
              <a:buNone/>
              <a:defRPr sz="5200">
                <a:solidFill>
                  <a:srgbClr val="E42524"/>
                </a:solidFill>
              </a:defRPr>
            </a:lvl6pPr>
            <a:lvl7pPr lvl="6" rtl="0">
              <a:spcBef>
                <a:spcPts val="0"/>
              </a:spcBef>
              <a:spcAft>
                <a:spcPts val="0"/>
              </a:spcAft>
              <a:buClr>
                <a:srgbClr val="E42524"/>
              </a:buClr>
              <a:buSzPts val="5200"/>
              <a:buNone/>
              <a:defRPr sz="5200">
                <a:solidFill>
                  <a:srgbClr val="E42524"/>
                </a:solidFill>
              </a:defRPr>
            </a:lvl7pPr>
            <a:lvl8pPr lvl="7" rtl="0">
              <a:spcBef>
                <a:spcPts val="0"/>
              </a:spcBef>
              <a:spcAft>
                <a:spcPts val="0"/>
              </a:spcAft>
              <a:buClr>
                <a:srgbClr val="E42524"/>
              </a:buClr>
              <a:buSzPts val="5200"/>
              <a:buNone/>
              <a:defRPr sz="5200">
                <a:solidFill>
                  <a:srgbClr val="E42524"/>
                </a:solidFill>
              </a:defRPr>
            </a:lvl8pPr>
            <a:lvl9pPr lvl="8" rtl="0">
              <a:spcBef>
                <a:spcPts val="0"/>
              </a:spcBef>
              <a:spcAft>
                <a:spcPts val="0"/>
              </a:spcAft>
              <a:buClr>
                <a:srgbClr val="E42524"/>
              </a:buClr>
              <a:buSzPts val="5200"/>
              <a:buNone/>
              <a:defRPr sz="5200">
                <a:solidFill>
                  <a:srgbClr val="E42524"/>
                </a:solidFill>
              </a:defRPr>
            </a:lvl9pPr>
          </a:lstStyle>
          <a:p/>
        </p:txBody>
      </p:sp>
      <p:sp>
        <p:nvSpPr>
          <p:cNvPr id="18" name="Google Shape;18;p3"/>
          <p:cNvSpPr txBox="1"/>
          <p:nvPr>
            <p:ph idx="1" type="subTitle"/>
          </p:nvPr>
        </p:nvSpPr>
        <p:spPr>
          <a:xfrm>
            <a:off x="447725" y="2593049"/>
            <a:ext cx="7233600" cy="8451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lt1"/>
              </a:buClr>
              <a:buSzPts val="2800"/>
              <a:buNone/>
              <a:defRPr>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19" name="Google Shape;19;p3"/>
          <p:cNvPicPr preferRelativeResize="0"/>
          <p:nvPr/>
        </p:nvPicPr>
        <p:blipFill>
          <a:blip r:embed="rId2">
            <a:alphaModFix/>
          </a:blip>
          <a:stretch>
            <a:fillRect/>
          </a:stretch>
        </p:blipFill>
        <p:spPr>
          <a:xfrm>
            <a:off x="5895600" y="152400"/>
            <a:ext cx="2715887" cy="2715887"/>
          </a:xfrm>
          <a:prstGeom prst="rect">
            <a:avLst/>
          </a:prstGeom>
          <a:noFill/>
          <a:ln>
            <a:noFill/>
          </a:ln>
        </p:spPr>
      </p:pic>
      <p:pic>
        <p:nvPicPr>
          <p:cNvPr id="20" name="Google Shape;20;p3"/>
          <p:cNvPicPr preferRelativeResize="0"/>
          <p:nvPr/>
        </p:nvPicPr>
        <p:blipFill>
          <a:blip r:embed="rId3">
            <a:alphaModFix/>
          </a:blip>
          <a:stretch>
            <a:fillRect/>
          </a:stretch>
        </p:blipFill>
        <p:spPr>
          <a:xfrm>
            <a:off x="6910625" y="3678151"/>
            <a:ext cx="2130598" cy="2130598"/>
          </a:xfrm>
          <a:prstGeom prst="rect">
            <a:avLst/>
          </a:prstGeom>
          <a:noFill/>
          <a:ln>
            <a:noFill/>
          </a:ln>
        </p:spPr>
      </p:pic>
      <p:pic>
        <p:nvPicPr>
          <p:cNvPr id="21" name="Google Shape;21;p3"/>
          <p:cNvPicPr preferRelativeResize="0"/>
          <p:nvPr/>
        </p:nvPicPr>
        <p:blipFill>
          <a:blip r:embed="rId4">
            <a:alphaModFix/>
          </a:blip>
          <a:stretch>
            <a:fillRect/>
          </a:stretch>
        </p:blipFill>
        <p:spPr>
          <a:xfrm>
            <a:off x="5845625" y="1414037"/>
            <a:ext cx="3228774" cy="3438377"/>
          </a:xfrm>
          <a:prstGeom prst="rect">
            <a:avLst/>
          </a:prstGeom>
          <a:noFill/>
          <a:ln>
            <a:noFill/>
          </a:ln>
        </p:spPr>
      </p:pic>
      <p:pic>
        <p:nvPicPr>
          <p:cNvPr id="22" name="Google Shape;22;p3"/>
          <p:cNvPicPr preferRelativeResize="0"/>
          <p:nvPr/>
        </p:nvPicPr>
        <p:blipFill>
          <a:blip r:embed="rId5">
            <a:alphaModFix/>
          </a:blip>
          <a:stretch>
            <a:fillRect/>
          </a:stretch>
        </p:blipFill>
        <p:spPr>
          <a:xfrm>
            <a:off x="447725" y="4155950"/>
            <a:ext cx="3632701" cy="6964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ramatic Text and Photo 3 1">
  <p:cSld name="MAIN_POINT_2_2_1_1_1">
    <p:bg>
      <p:bgPr>
        <a:solidFill>
          <a:srgbClr val="000000"/>
        </a:solidFill>
      </p:bgPr>
    </p:bg>
    <p:spTree>
      <p:nvGrpSpPr>
        <p:cNvPr id="124" name="Shape 124"/>
        <p:cNvGrpSpPr/>
        <p:nvPr/>
      </p:nvGrpSpPr>
      <p:grpSpPr>
        <a:xfrm>
          <a:off x="0" y="0"/>
          <a:ext cx="0" cy="0"/>
          <a:chOff x="0" y="0"/>
          <a:chExt cx="0" cy="0"/>
        </a:xfrm>
      </p:grpSpPr>
      <p:sp>
        <p:nvSpPr>
          <p:cNvPr id="125" name="Google Shape;125;p21"/>
          <p:cNvSpPr/>
          <p:nvPr>
            <p:ph idx="2" type="pic"/>
          </p:nvPr>
        </p:nvSpPr>
        <p:spPr>
          <a:xfrm>
            <a:off x="-95250" y="-155150"/>
            <a:ext cx="9334500" cy="5467500"/>
          </a:xfrm>
          <a:prstGeom prst="rect">
            <a:avLst/>
          </a:prstGeom>
          <a:noFill/>
          <a:ln>
            <a:noFill/>
          </a:ln>
        </p:spPr>
      </p:sp>
      <p:pic>
        <p:nvPicPr>
          <p:cNvPr id="126" name="Google Shape;126;p21"/>
          <p:cNvPicPr preferRelativeResize="0"/>
          <p:nvPr/>
        </p:nvPicPr>
        <p:blipFill>
          <a:blip r:embed="rId2">
            <a:alphaModFix/>
          </a:blip>
          <a:stretch>
            <a:fillRect/>
          </a:stretch>
        </p:blipFill>
        <p:spPr>
          <a:xfrm>
            <a:off x="1523975" y="1296782"/>
            <a:ext cx="6096025" cy="254991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p:cSld name="CUSTOM">
    <p:spTree>
      <p:nvGrpSpPr>
        <p:cNvPr id="23" name="Shape 23"/>
        <p:cNvGrpSpPr/>
        <p:nvPr/>
      </p:nvGrpSpPr>
      <p:grpSpPr>
        <a:xfrm>
          <a:off x="0" y="0"/>
          <a:ext cx="0" cy="0"/>
          <a:chOff x="0" y="0"/>
          <a:chExt cx="0" cy="0"/>
        </a:xfrm>
      </p:grpSpPr>
      <p:pic>
        <p:nvPicPr>
          <p:cNvPr id="24" name="Google Shape;24;p4"/>
          <p:cNvPicPr preferRelativeResize="0"/>
          <p:nvPr/>
        </p:nvPicPr>
        <p:blipFill>
          <a:blip r:embed="rId2">
            <a:alphaModFix/>
          </a:blip>
          <a:stretch>
            <a:fillRect/>
          </a:stretch>
        </p:blipFill>
        <p:spPr>
          <a:xfrm>
            <a:off x="-1961000" y="-15775"/>
            <a:ext cx="5175052" cy="5175052"/>
          </a:xfrm>
          <a:prstGeom prst="rect">
            <a:avLst/>
          </a:prstGeom>
          <a:noFill/>
          <a:ln>
            <a:noFill/>
          </a:ln>
        </p:spPr>
      </p:pic>
      <p:sp>
        <p:nvSpPr>
          <p:cNvPr id="25" name="Google Shape;25;p4"/>
          <p:cNvSpPr txBox="1"/>
          <p:nvPr>
            <p:ph type="ctrTitle"/>
          </p:nvPr>
        </p:nvSpPr>
        <p:spPr>
          <a:xfrm>
            <a:off x="3657600" y="630000"/>
            <a:ext cx="4994700" cy="1911000"/>
          </a:xfrm>
          <a:prstGeom prst="rect">
            <a:avLst/>
          </a:prstGeom>
        </p:spPr>
        <p:txBody>
          <a:bodyPr anchorCtr="0" anchor="b" bIns="0" lIns="0" spcFirstLastPara="1" rIns="0" wrap="square" tIns="0">
            <a:noAutofit/>
          </a:bodyPr>
          <a:lstStyle>
            <a:lvl1pPr lvl="0" rtl="0">
              <a:lnSpc>
                <a:spcPct val="80000"/>
              </a:lnSpc>
              <a:spcBef>
                <a:spcPts val="0"/>
              </a:spcBef>
              <a:spcAft>
                <a:spcPts val="0"/>
              </a:spcAft>
              <a:buSzPts val="700"/>
              <a:buNone/>
              <a:defRPr sz="5500"/>
            </a:lvl1pPr>
            <a:lvl2pPr lvl="1" rtl="0">
              <a:lnSpc>
                <a:spcPct val="80000"/>
              </a:lnSpc>
              <a:spcBef>
                <a:spcPts val="0"/>
              </a:spcBef>
              <a:spcAft>
                <a:spcPts val="0"/>
              </a:spcAft>
              <a:buSzPts val="1200"/>
              <a:buNone/>
              <a:defRPr sz="1200"/>
            </a:lvl2pPr>
            <a:lvl3pPr lvl="2" rtl="0">
              <a:lnSpc>
                <a:spcPct val="80000"/>
              </a:lnSpc>
              <a:spcBef>
                <a:spcPts val="0"/>
              </a:spcBef>
              <a:spcAft>
                <a:spcPts val="0"/>
              </a:spcAft>
              <a:buSzPts val="1200"/>
              <a:buNone/>
              <a:defRPr sz="1200"/>
            </a:lvl3pPr>
            <a:lvl4pPr lvl="3" rtl="0">
              <a:lnSpc>
                <a:spcPct val="80000"/>
              </a:lnSpc>
              <a:spcBef>
                <a:spcPts val="0"/>
              </a:spcBef>
              <a:spcAft>
                <a:spcPts val="0"/>
              </a:spcAft>
              <a:buSzPts val="1200"/>
              <a:buNone/>
              <a:defRPr sz="1200"/>
            </a:lvl4pPr>
            <a:lvl5pPr lvl="4" rtl="0">
              <a:lnSpc>
                <a:spcPct val="80000"/>
              </a:lnSpc>
              <a:spcBef>
                <a:spcPts val="0"/>
              </a:spcBef>
              <a:spcAft>
                <a:spcPts val="0"/>
              </a:spcAft>
              <a:buSzPts val="1200"/>
              <a:buNone/>
              <a:defRPr sz="1200"/>
            </a:lvl5pPr>
            <a:lvl6pPr lvl="5" rtl="0">
              <a:lnSpc>
                <a:spcPct val="80000"/>
              </a:lnSpc>
              <a:spcBef>
                <a:spcPts val="0"/>
              </a:spcBef>
              <a:spcAft>
                <a:spcPts val="0"/>
              </a:spcAft>
              <a:buSzPts val="1200"/>
              <a:buNone/>
              <a:defRPr sz="1200"/>
            </a:lvl6pPr>
            <a:lvl7pPr lvl="6" rtl="0">
              <a:lnSpc>
                <a:spcPct val="80000"/>
              </a:lnSpc>
              <a:spcBef>
                <a:spcPts val="0"/>
              </a:spcBef>
              <a:spcAft>
                <a:spcPts val="0"/>
              </a:spcAft>
              <a:buSzPts val="1200"/>
              <a:buNone/>
              <a:defRPr sz="1200"/>
            </a:lvl7pPr>
            <a:lvl8pPr lvl="7" rtl="0">
              <a:lnSpc>
                <a:spcPct val="80000"/>
              </a:lnSpc>
              <a:spcBef>
                <a:spcPts val="0"/>
              </a:spcBef>
              <a:spcAft>
                <a:spcPts val="0"/>
              </a:spcAft>
              <a:buSzPts val="1200"/>
              <a:buNone/>
              <a:defRPr sz="1200"/>
            </a:lvl8pPr>
            <a:lvl9pPr lvl="8" rtl="0">
              <a:lnSpc>
                <a:spcPct val="80000"/>
              </a:lnSpc>
              <a:spcBef>
                <a:spcPts val="0"/>
              </a:spcBef>
              <a:spcAft>
                <a:spcPts val="0"/>
              </a:spcAft>
              <a:buSzPts val="1200"/>
              <a:buNone/>
              <a:defRPr sz="1200"/>
            </a:lvl9pPr>
          </a:lstStyle>
          <a:p/>
        </p:txBody>
      </p:sp>
      <p:sp>
        <p:nvSpPr>
          <p:cNvPr id="26" name="Google Shape;26;p4"/>
          <p:cNvSpPr txBox="1"/>
          <p:nvPr>
            <p:ph idx="1" type="subTitle"/>
          </p:nvPr>
        </p:nvSpPr>
        <p:spPr>
          <a:xfrm>
            <a:off x="3657600" y="2669950"/>
            <a:ext cx="4994700" cy="844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2400"/>
              <a:buNone/>
              <a:defRPr/>
            </a:lvl1pPr>
            <a:lvl2pPr lvl="1" rtl="0">
              <a:lnSpc>
                <a:spcPct val="100000"/>
              </a:lnSpc>
              <a:spcBef>
                <a:spcPts val="0"/>
              </a:spcBef>
              <a:spcAft>
                <a:spcPts val="0"/>
              </a:spcAft>
              <a:buSzPts val="1800"/>
              <a:buNone/>
              <a:defRPr/>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2">
  <p:cSld name="CUSTOM_1">
    <p:spTree>
      <p:nvGrpSpPr>
        <p:cNvPr id="27" name="Shape 27"/>
        <p:cNvGrpSpPr/>
        <p:nvPr/>
      </p:nvGrpSpPr>
      <p:grpSpPr>
        <a:xfrm>
          <a:off x="0" y="0"/>
          <a:ext cx="0" cy="0"/>
          <a:chOff x="0" y="0"/>
          <a:chExt cx="0" cy="0"/>
        </a:xfrm>
      </p:grpSpPr>
      <p:pic>
        <p:nvPicPr>
          <p:cNvPr id="28" name="Google Shape;28;p5"/>
          <p:cNvPicPr preferRelativeResize="0"/>
          <p:nvPr/>
        </p:nvPicPr>
        <p:blipFill>
          <a:blip r:embed="rId2">
            <a:alphaModFix/>
          </a:blip>
          <a:stretch>
            <a:fillRect/>
          </a:stretch>
        </p:blipFill>
        <p:spPr>
          <a:xfrm>
            <a:off x="-1953725" y="-15775"/>
            <a:ext cx="5143501" cy="5175052"/>
          </a:xfrm>
          <a:prstGeom prst="rect">
            <a:avLst/>
          </a:prstGeom>
          <a:noFill/>
          <a:ln>
            <a:noFill/>
          </a:ln>
        </p:spPr>
      </p:pic>
      <p:sp>
        <p:nvSpPr>
          <p:cNvPr id="29" name="Google Shape;29;p5"/>
          <p:cNvSpPr txBox="1"/>
          <p:nvPr>
            <p:ph type="ctrTitle"/>
          </p:nvPr>
        </p:nvSpPr>
        <p:spPr>
          <a:xfrm>
            <a:off x="3657600" y="630000"/>
            <a:ext cx="4994700" cy="1911000"/>
          </a:xfrm>
          <a:prstGeom prst="rect">
            <a:avLst/>
          </a:prstGeom>
        </p:spPr>
        <p:txBody>
          <a:bodyPr anchorCtr="0" anchor="b" bIns="0" lIns="0" spcFirstLastPara="1" rIns="0" wrap="square" tIns="0">
            <a:noAutofit/>
          </a:bodyPr>
          <a:lstStyle>
            <a:lvl1pPr lvl="0" rtl="0">
              <a:lnSpc>
                <a:spcPct val="80000"/>
              </a:lnSpc>
              <a:spcBef>
                <a:spcPts val="0"/>
              </a:spcBef>
              <a:spcAft>
                <a:spcPts val="0"/>
              </a:spcAft>
              <a:buSzPts val="700"/>
              <a:buNone/>
              <a:defRPr sz="5500"/>
            </a:lvl1pPr>
            <a:lvl2pPr lvl="1" rtl="0">
              <a:lnSpc>
                <a:spcPct val="80000"/>
              </a:lnSpc>
              <a:spcBef>
                <a:spcPts val="0"/>
              </a:spcBef>
              <a:spcAft>
                <a:spcPts val="0"/>
              </a:spcAft>
              <a:buSzPts val="1200"/>
              <a:buNone/>
              <a:defRPr sz="1200"/>
            </a:lvl2pPr>
            <a:lvl3pPr lvl="2" rtl="0">
              <a:lnSpc>
                <a:spcPct val="80000"/>
              </a:lnSpc>
              <a:spcBef>
                <a:spcPts val="0"/>
              </a:spcBef>
              <a:spcAft>
                <a:spcPts val="0"/>
              </a:spcAft>
              <a:buSzPts val="1200"/>
              <a:buNone/>
              <a:defRPr sz="1200"/>
            </a:lvl3pPr>
            <a:lvl4pPr lvl="3" rtl="0">
              <a:lnSpc>
                <a:spcPct val="80000"/>
              </a:lnSpc>
              <a:spcBef>
                <a:spcPts val="0"/>
              </a:spcBef>
              <a:spcAft>
                <a:spcPts val="0"/>
              </a:spcAft>
              <a:buSzPts val="1200"/>
              <a:buNone/>
              <a:defRPr sz="1200"/>
            </a:lvl4pPr>
            <a:lvl5pPr lvl="4" rtl="0">
              <a:lnSpc>
                <a:spcPct val="80000"/>
              </a:lnSpc>
              <a:spcBef>
                <a:spcPts val="0"/>
              </a:spcBef>
              <a:spcAft>
                <a:spcPts val="0"/>
              </a:spcAft>
              <a:buSzPts val="1200"/>
              <a:buNone/>
              <a:defRPr sz="1200"/>
            </a:lvl5pPr>
            <a:lvl6pPr lvl="5" rtl="0">
              <a:lnSpc>
                <a:spcPct val="80000"/>
              </a:lnSpc>
              <a:spcBef>
                <a:spcPts val="0"/>
              </a:spcBef>
              <a:spcAft>
                <a:spcPts val="0"/>
              </a:spcAft>
              <a:buSzPts val="1200"/>
              <a:buNone/>
              <a:defRPr sz="1200"/>
            </a:lvl6pPr>
            <a:lvl7pPr lvl="6" rtl="0">
              <a:lnSpc>
                <a:spcPct val="80000"/>
              </a:lnSpc>
              <a:spcBef>
                <a:spcPts val="0"/>
              </a:spcBef>
              <a:spcAft>
                <a:spcPts val="0"/>
              </a:spcAft>
              <a:buSzPts val="1200"/>
              <a:buNone/>
              <a:defRPr sz="1200"/>
            </a:lvl7pPr>
            <a:lvl8pPr lvl="7" rtl="0">
              <a:lnSpc>
                <a:spcPct val="80000"/>
              </a:lnSpc>
              <a:spcBef>
                <a:spcPts val="0"/>
              </a:spcBef>
              <a:spcAft>
                <a:spcPts val="0"/>
              </a:spcAft>
              <a:buSzPts val="1200"/>
              <a:buNone/>
              <a:defRPr sz="1200"/>
            </a:lvl8pPr>
            <a:lvl9pPr lvl="8" rtl="0">
              <a:lnSpc>
                <a:spcPct val="80000"/>
              </a:lnSpc>
              <a:spcBef>
                <a:spcPts val="0"/>
              </a:spcBef>
              <a:spcAft>
                <a:spcPts val="0"/>
              </a:spcAft>
              <a:buSzPts val="1200"/>
              <a:buNone/>
              <a:defRPr sz="1200"/>
            </a:lvl9pPr>
          </a:lstStyle>
          <a:p/>
        </p:txBody>
      </p:sp>
      <p:sp>
        <p:nvSpPr>
          <p:cNvPr id="30" name="Google Shape;30;p5"/>
          <p:cNvSpPr txBox="1"/>
          <p:nvPr>
            <p:ph idx="1" type="subTitle"/>
          </p:nvPr>
        </p:nvSpPr>
        <p:spPr>
          <a:xfrm>
            <a:off x="3657600" y="2669950"/>
            <a:ext cx="4994700" cy="844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2400"/>
              <a:buNone/>
              <a:defRPr/>
            </a:lvl1pPr>
            <a:lvl2pPr lvl="1" rtl="0">
              <a:lnSpc>
                <a:spcPct val="100000"/>
              </a:lnSpc>
              <a:spcBef>
                <a:spcPts val="0"/>
              </a:spcBef>
              <a:spcAft>
                <a:spcPts val="0"/>
              </a:spcAft>
              <a:buSzPts val="1800"/>
              <a:buNone/>
              <a:defRPr/>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p:cSld name="CUSTOM_2">
    <p:spTree>
      <p:nvGrpSpPr>
        <p:cNvPr id="31" name="Shape 31"/>
        <p:cNvGrpSpPr/>
        <p:nvPr/>
      </p:nvGrpSpPr>
      <p:grpSpPr>
        <a:xfrm>
          <a:off x="0" y="0"/>
          <a:ext cx="0" cy="0"/>
          <a:chOff x="0" y="0"/>
          <a:chExt cx="0" cy="0"/>
        </a:xfrm>
      </p:grpSpPr>
      <p:pic>
        <p:nvPicPr>
          <p:cNvPr id="32" name="Google Shape;32;p6"/>
          <p:cNvPicPr preferRelativeResize="0"/>
          <p:nvPr/>
        </p:nvPicPr>
        <p:blipFill rotWithShape="1">
          <a:blip r:embed="rId2">
            <a:alphaModFix/>
          </a:blip>
          <a:srcRect b="0" l="308" r="298" t="0"/>
          <a:stretch/>
        </p:blipFill>
        <p:spPr>
          <a:xfrm>
            <a:off x="-1962175" y="-15775"/>
            <a:ext cx="5143501" cy="5175052"/>
          </a:xfrm>
          <a:prstGeom prst="rect">
            <a:avLst/>
          </a:prstGeom>
          <a:noFill/>
          <a:ln>
            <a:noFill/>
          </a:ln>
        </p:spPr>
      </p:pic>
      <p:sp>
        <p:nvSpPr>
          <p:cNvPr id="33" name="Google Shape;33;p6"/>
          <p:cNvSpPr txBox="1"/>
          <p:nvPr>
            <p:ph type="ctrTitle"/>
          </p:nvPr>
        </p:nvSpPr>
        <p:spPr>
          <a:xfrm>
            <a:off x="3657600" y="630000"/>
            <a:ext cx="4994700" cy="1911000"/>
          </a:xfrm>
          <a:prstGeom prst="rect">
            <a:avLst/>
          </a:prstGeom>
        </p:spPr>
        <p:txBody>
          <a:bodyPr anchorCtr="0" anchor="b" bIns="0" lIns="0" spcFirstLastPara="1" rIns="0" wrap="square" tIns="0">
            <a:noAutofit/>
          </a:bodyPr>
          <a:lstStyle>
            <a:lvl1pPr lvl="0" rtl="0">
              <a:lnSpc>
                <a:spcPct val="80000"/>
              </a:lnSpc>
              <a:spcBef>
                <a:spcPts val="0"/>
              </a:spcBef>
              <a:spcAft>
                <a:spcPts val="0"/>
              </a:spcAft>
              <a:buSzPts val="700"/>
              <a:buNone/>
              <a:defRPr sz="5500"/>
            </a:lvl1pPr>
            <a:lvl2pPr lvl="1" rtl="0">
              <a:lnSpc>
                <a:spcPct val="80000"/>
              </a:lnSpc>
              <a:spcBef>
                <a:spcPts val="0"/>
              </a:spcBef>
              <a:spcAft>
                <a:spcPts val="0"/>
              </a:spcAft>
              <a:buSzPts val="1200"/>
              <a:buNone/>
              <a:defRPr sz="1200"/>
            </a:lvl2pPr>
            <a:lvl3pPr lvl="2" rtl="0">
              <a:lnSpc>
                <a:spcPct val="80000"/>
              </a:lnSpc>
              <a:spcBef>
                <a:spcPts val="0"/>
              </a:spcBef>
              <a:spcAft>
                <a:spcPts val="0"/>
              </a:spcAft>
              <a:buSzPts val="1200"/>
              <a:buNone/>
              <a:defRPr sz="1200"/>
            </a:lvl3pPr>
            <a:lvl4pPr lvl="3" rtl="0">
              <a:lnSpc>
                <a:spcPct val="80000"/>
              </a:lnSpc>
              <a:spcBef>
                <a:spcPts val="0"/>
              </a:spcBef>
              <a:spcAft>
                <a:spcPts val="0"/>
              </a:spcAft>
              <a:buSzPts val="1200"/>
              <a:buNone/>
              <a:defRPr sz="1200"/>
            </a:lvl4pPr>
            <a:lvl5pPr lvl="4" rtl="0">
              <a:lnSpc>
                <a:spcPct val="80000"/>
              </a:lnSpc>
              <a:spcBef>
                <a:spcPts val="0"/>
              </a:spcBef>
              <a:spcAft>
                <a:spcPts val="0"/>
              </a:spcAft>
              <a:buSzPts val="1200"/>
              <a:buNone/>
              <a:defRPr sz="1200"/>
            </a:lvl5pPr>
            <a:lvl6pPr lvl="5" rtl="0">
              <a:lnSpc>
                <a:spcPct val="80000"/>
              </a:lnSpc>
              <a:spcBef>
                <a:spcPts val="0"/>
              </a:spcBef>
              <a:spcAft>
                <a:spcPts val="0"/>
              </a:spcAft>
              <a:buSzPts val="1200"/>
              <a:buNone/>
              <a:defRPr sz="1200"/>
            </a:lvl6pPr>
            <a:lvl7pPr lvl="6" rtl="0">
              <a:lnSpc>
                <a:spcPct val="80000"/>
              </a:lnSpc>
              <a:spcBef>
                <a:spcPts val="0"/>
              </a:spcBef>
              <a:spcAft>
                <a:spcPts val="0"/>
              </a:spcAft>
              <a:buSzPts val="1200"/>
              <a:buNone/>
              <a:defRPr sz="1200"/>
            </a:lvl7pPr>
            <a:lvl8pPr lvl="7" rtl="0">
              <a:lnSpc>
                <a:spcPct val="80000"/>
              </a:lnSpc>
              <a:spcBef>
                <a:spcPts val="0"/>
              </a:spcBef>
              <a:spcAft>
                <a:spcPts val="0"/>
              </a:spcAft>
              <a:buSzPts val="1200"/>
              <a:buNone/>
              <a:defRPr sz="1200"/>
            </a:lvl8pPr>
            <a:lvl9pPr lvl="8" rtl="0">
              <a:lnSpc>
                <a:spcPct val="80000"/>
              </a:lnSpc>
              <a:spcBef>
                <a:spcPts val="0"/>
              </a:spcBef>
              <a:spcAft>
                <a:spcPts val="0"/>
              </a:spcAft>
              <a:buSzPts val="1200"/>
              <a:buNone/>
              <a:defRPr sz="1200"/>
            </a:lvl9pPr>
          </a:lstStyle>
          <a:p/>
        </p:txBody>
      </p:sp>
      <p:sp>
        <p:nvSpPr>
          <p:cNvPr id="34" name="Google Shape;34;p6"/>
          <p:cNvSpPr txBox="1"/>
          <p:nvPr>
            <p:ph idx="1" type="subTitle"/>
          </p:nvPr>
        </p:nvSpPr>
        <p:spPr>
          <a:xfrm>
            <a:off x="3657600" y="2669950"/>
            <a:ext cx="4994700" cy="844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2400"/>
              <a:buNone/>
              <a:defRPr/>
            </a:lvl1pPr>
            <a:lvl2pPr lvl="1" rtl="0">
              <a:lnSpc>
                <a:spcPct val="100000"/>
              </a:lnSpc>
              <a:spcBef>
                <a:spcPts val="0"/>
              </a:spcBef>
              <a:spcAft>
                <a:spcPts val="0"/>
              </a:spcAft>
              <a:buSzPts val="1800"/>
              <a:buNone/>
              <a:defRPr/>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TITLE_4_1">
    <p:spTree>
      <p:nvGrpSpPr>
        <p:cNvPr id="35" name="Shape 35"/>
        <p:cNvGrpSpPr/>
        <p:nvPr/>
      </p:nvGrpSpPr>
      <p:grpSpPr>
        <a:xfrm>
          <a:off x="0" y="0"/>
          <a:ext cx="0" cy="0"/>
          <a:chOff x="0" y="0"/>
          <a:chExt cx="0" cy="0"/>
        </a:xfrm>
      </p:grpSpPr>
      <p:sp>
        <p:nvSpPr>
          <p:cNvPr id="36" name="Google Shape;36;p7"/>
          <p:cNvSpPr txBox="1"/>
          <p:nvPr>
            <p:ph type="title"/>
          </p:nvPr>
        </p:nvSpPr>
        <p:spPr>
          <a:xfrm>
            <a:off x="606225" y="385025"/>
            <a:ext cx="8382000" cy="626100"/>
          </a:xfrm>
          <a:prstGeom prst="rect">
            <a:avLst/>
          </a:prstGeom>
        </p:spPr>
        <p:txBody>
          <a:bodyPr anchorCtr="0" anchor="ctr" bIns="0" lIns="0" spcFirstLastPara="1" rIns="0" wrap="square" tIns="0">
            <a:noAutofit/>
          </a:bodyPr>
          <a:lstStyle>
            <a:lvl1pPr lvl="0" rtl="0">
              <a:spcBef>
                <a:spcPts val="0"/>
              </a:spcBef>
              <a:spcAft>
                <a:spcPts val="0"/>
              </a:spcAft>
              <a:buSzPts val="36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 name="Google Shape;37;p7"/>
          <p:cNvSpPr txBox="1"/>
          <p:nvPr>
            <p:ph idx="1" type="body"/>
          </p:nvPr>
        </p:nvSpPr>
        <p:spPr>
          <a:xfrm>
            <a:off x="638675" y="1089250"/>
            <a:ext cx="5790900" cy="3114900"/>
          </a:xfrm>
          <a:prstGeom prst="rect">
            <a:avLst/>
          </a:prstGeom>
        </p:spPr>
        <p:txBody>
          <a:bodyPr anchorCtr="0" anchor="t" bIns="0" lIns="0" spcFirstLastPara="1" rIns="0" wrap="square" tIns="0">
            <a:noAutofit/>
          </a:bodyPr>
          <a:lstStyle>
            <a:lvl1pPr indent="-381000" lvl="0" marL="457200" rtl="0">
              <a:spcBef>
                <a:spcPts val="0"/>
              </a:spcBef>
              <a:spcAft>
                <a:spcPts val="0"/>
              </a:spcAft>
              <a:buSzPts val="2400"/>
              <a:buChar char="●"/>
              <a:defRPr/>
            </a:lvl1pPr>
            <a:lvl2pPr indent="-342900" lvl="1" marL="914400" rtl="0">
              <a:spcBef>
                <a:spcPts val="1600"/>
              </a:spcBef>
              <a:spcAft>
                <a:spcPts val="0"/>
              </a:spcAft>
              <a:buSzPts val="1800"/>
              <a:buChar char="○"/>
              <a:defRPr/>
            </a:lvl2pPr>
            <a:lvl3pPr indent="-330200" lvl="2" marL="1371600" rtl="0">
              <a:spcBef>
                <a:spcPts val="1600"/>
              </a:spcBef>
              <a:spcAft>
                <a:spcPts val="0"/>
              </a:spcAft>
              <a:buSzPts val="1600"/>
              <a:buChar char="■"/>
              <a:defRPr/>
            </a:lvl3pPr>
            <a:lvl4pPr indent="-311150" lvl="3" marL="1828800" rtl="0">
              <a:spcBef>
                <a:spcPts val="1600"/>
              </a:spcBef>
              <a:spcAft>
                <a:spcPts val="0"/>
              </a:spcAft>
              <a:buSzPts val="1300"/>
              <a:buChar char="●"/>
              <a:defRPr/>
            </a:lvl4pPr>
            <a:lvl5pPr indent="-292100" lvl="4" marL="2286000" rtl="0">
              <a:spcBef>
                <a:spcPts val="1600"/>
              </a:spcBef>
              <a:spcAft>
                <a:spcPts val="0"/>
              </a:spcAft>
              <a:buSzPts val="1000"/>
              <a:buChar char="○"/>
              <a:defRPr/>
            </a:lvl5pPr>
            <a:lvl6pPr indent="-279400" lvl="5" marL="2743200" rtl="0">
              <a:spcBef>
                <a:spcPts val="1600"/>
              </a:spcBef>
              <a:spcAft>
                <a:spcPts val="0"/>
              </a:spcAft>
              <a:buSzPts val="800"/>
              <a:buChar char="■"/>
              <a:defRPr/>
            </a:lvl6pPr>
            <a:lvl7pPr indent="-279400" lvl="6" marL="3200400" rtl="0">
              <a:spcBef>
                <a:spcPts val="1600"/>
              </a:spcBef>
              <a:spcAft>
                <a:spcPts val="0"/>
              </a:spcAft>
              <a:buSzPts val="800"/>
              <a:buChar char="●"/>
              <a:defRPr/>
            </a:lvl7pPr>
            <a:lvl8pPr indent="-279400" lvl="7" marL="3657600" rtl="0">
              <a:spcBef>
                <a:spcPts val="1600"/>
              </a:spcBef>
              <a:spcAft>
                <a:spcPts val="0"/>
              </a:spcAft>
              <a:buSzPts val="800"/>
              <a:buChar char="○"/>
              <a:defRPr/>
            </a:lvl8pPr>
            <a:lvl9pPr indent="-279400" lvl="8" marL="4114800" rtl="0">
              <a:spcBef>
                <a:spcPts val="1600"/>
              </a:spcBef>
              <a:spcAft>
                <a:spcPts val="1600"/>
              </a:spcAft>
              <a:buSzPts val="800"/>
              <a:buChar char="■"/>
              <a:defRPr/>
            </a:lvl9pPr>
          </a:lstStyle>
          <a:p/>
        </p:txBody>
      </p:sp>
      <p:pic>
        <p:nvPicPr>
          <p:cNvPr id="38" name="Google Shape;38;p7"/>
          <p:cNvPicPr preferRelativeResize="0"/>
          <p:nvPr/>
        </p:nvPicPr>
        <p:blipFill rotWithShape="1">
          <a:blip r:embed="rId2">
            <a:alphaModFix/>
          </a:blip>
          <a:srcRect b="0" l="0" r="0" t="0"/>
          <a:stretch/>
        </p:blipFill>
        <p:spPr>
          <a:xfrm>
            <a:off x="267949" y="4527949"/>
            <a:ext cx="2512000" cy="295600"/>
          </a:xfrm>
          <a:prstGeom prst="rect">
            <a:avLst/>
          </a:prstGeom>
          <a:noFill/>
          <a:ln>
            <a:noFill/>
          </a:ln>
        </p:spPr>
      </p:pic>
      <p:sp>
        <p:nvSpPr>
          <p:cNvPr id="39" name="Google Shape;39;p7"/>
          <p:cNvSpPr txBox="1"/>
          <p:nvPr/>
        </p:nvSpPr>
        <p:spPr>
          <a:xfrm>
            <a:off x="5158700" y="4630425"/>
            <a:ext cx="3530700" cy="1932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1600"/>
              </a:spcAft>
              <a:buNone/>
            </a:pPr>
            <a:r>
              <a:t/>
            </a:r>
            <a:endParaRPr sz="1200">
              <a:solidFill>
                <a:schemeClr val="lt1"/>
              </a:solidFill>
              <a:latin typeface="Source Sans Pro"/>
              <a:ea typeface="Source Sans Pro"/>
              <a:cs typeface="Source Sans Pro"/>
              <a:sym typeface="Source Sans Pro"/>
            </a:endParaRPr>
          </a:p>
        </p:txBody>
      </p:sp>
      <p:sp>
        <p:nvSpPr>
          <p:cNvPr id="40" name="Google Shape;40;p7"/>
          <p:cNvSpPr txBox="1"/>
          <p:nvPr>
            <p:ph idx="2" type="subTitle"/>
          </p:nvPr>
        </p:nvSpPr>
        <p:spPr>
          <a:xfrm>
            <a:off x="4089400" y="4630425"/>
            <a:ext cx="3530700" cy="193200"/>
          </a:xfrm>
          <a:prstGeom prst="rect">
            <a:avLst/>
          </a:prstGeom>
        </p:spPr>
        <p:txBody>
          <a:bodyPr anchorCtr="0" anchor="ctr" bIns="0" lIns="0" spcFirstLastPara="1" rIns="0" wrap="square" tIns="0">
            <a:noAutofit/>
          </a:bodyPr>
          <a:lstStyle>
            <a:lvl1pPr lvl="0" rtl="0">
              <a:spcBef>
                <a:spcPts val="0"/>
              </a:spcBef>
              <a:spcAft>
                <a:spcPts val="0"/>
              </a:spcAft>
              <a:buSzPts val="1200"/>
              <a:buNone/>
              <a:defRPr sz="1200"/>
            </a:lvl1pPr>
            <a:lvl2pPr lvl="1" rtl="0">
              <a:spcBef>
                <a:spcPts val="1600"/>
              </a:spcBef>
              <a:spcAft>
                <a:spcPts val="0"/>
              </a:spcAft>
              <a:buSzPts val="1800"/>
              <a:buNone/>
              <a:defRPr/>
            </a:lvl2pPr>
            <a:lvl3pPr lvl="2" rtl="0">
              <a:spcBef>
                <a:spcPts val="1600"/>
              </a:spcBef>
              <a:spcAft>
                <a:spcPts val="0"/>
              </a:spcAft>
              <a:buSzPts val="1600"/>
              <a:buNone/>
              <a:defRPr/>
            </a:lvl3pPr>
            <a:lvl4pPr lvl="3" rtl="0">
              <a:spcBef>
                <a:spcPts val="1600"/>
              </a:spcBef>
              <a:spcAft>
                <a:spcPts val="0"/>
              </a:spcAft>
              <a:buSzPts val="1300"/>
              <a:buNone/>
              <a:defRPr/>
            </a:lvl4pPr>
            <a:lvl5pPr lvl="4" rtl="0">
              <a:spcBef>
                <a:spcPts val="1600"/>
              </a:spcBef>
              <a:spcAft>
                <a:spcPts val="0"/>
              </a:spcAft>
              <a:buSzPts val="1000"/>
              <a:buNone/>
              <a:defRPr/>
            </a:lvl5pPr>
            <a:lvl6pPr lvl="5" rtl="0">
              <a:spcBef>
                <a:spcPts val="1600"/>
              </a:spcBef>
              <a:spcAft>
                <a:spcPts val="0"/>
              </a:spcAft>
              <a:buSzPts val="800"/>
              <a:buNone/>
              <a:defRPr/>
            </a:lvl6pPr>
            <a:lvl7pPr lvl="6" rtl="0">
              <a:spcBef>
                <a:spcPts val="1600"/>
              </a:spcBef>
              <a:spcAft>
                <a:spcPts val="0"/>
              </a:spcAft>
              <a:buSzPts val="800"/>
              <a:buNone/>
              <a:defRPr/>
            </a:lvl7pPr>
            <a:lvl8pPr lvl="7" rtl="0">
              <a:spcBef>
                <a:spcPts val="1600"/>
              </a:spcBef>
              <a:spcAft>
                <a:spcPts val="0"/>
              </a:spcAft>
              <a:buSzPts val="800"/>
              <a:buNone/>
              <a:defRPr/>
            </a:lvl8pPr>
            <a:lvl9pPr lvl="8" rtl="0">
              <a:spcBef>
                <a:spcPts val="1600"/>
              </a:spcBef>
              <a:spcAft>
                <a:spcPts val="1600"/>
              </a:spcAft>
              <a:buSzPts val="800"/>
              <a:buNone/>
              <a:defRPr/>
            </a:lvl9pPr>
          </a:lstStyle>
          <a:p/>
        </p:txBody>
      </p:sp>
      <p:sp>
        <p:nvSpPr>
          <p:cNvPr id="41" name="Google Shape;41;p7"/>
          <p:cNvSpPr txBox="1"/>
          <p:nvPr/>
        </p:nvSpPr>
        <p:spPr>
          <a:xfrm>
            <a:off x="7850284" y="44789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200">
                <a:solidFill>
                  <a:schemeClr val="lt1"/>
                </a:solidFill>
                <a:latin typeface="Source Sans Pro"/>
                <a:ea typeface="Source Sans Pro"/>
                <a:cs typeface="Source Sans Pro"/>
                <a:sym typeface="Source Sans Pro"/>
              </a:rPr>
              <a:t>‹#›</a:t>
            </a:fld>
            <a:endParaRPr b="1" sz="1200">
              <a:solidFill>
                <a:schemeClr val="lt1"/>
              </a:solidFill>
              <a:latin typeface="Source Sans Pro"/>
              <a:ea typeface="Source Sans Pro"/>
              <a:cs typeface="Source Sans Pro"/>
              <a:sym typeface="Source Sans Pro"/>
            </a:endParaRPr>
          </a:p>
          <a:p>
            <a:pPr indent="0" lvl="0" marL="0" rtl="0" algn="r">
              <a:spcBef>
                <a:spcPts val="0"/>
              </a:spcBef>
              <a:spcAft>
                <a:spcPts val="0"/>
              </a:spcAft>
              <a:buNone/>
            </a:pPr>
            <a:r>
              <a:t/>
            </a:r>
            <a:endParaRPr sz="1300">
              <a:solidFill>
                <a:schemeClr val="lt1"/>
              </a:solidFill>
              <a:latin typeface="Source Sans Pro"/>
              <a:ea typeface="Source Sans Pro"/>
              <a:cs typeface="Source Sans Pro"/>
              <a:sym typeface="Source Sans Pro"/>
            </a:endParaRPr>
          </a:p>
        </p:txBody>
      </p:sp>
      <p:pic>
        <p:nvPicPr>
          <p:cNvPr id="42" name="Google Shape;42;p7"/>
          <p:cNvPicPr preferRelativeResize="0"/>
          <p:nvPr/>
        </p:nvPicPr>
        <p:blipFill>
          <a:blip r:embed="rId3">
            <a:alphaModFix/>
          </a:blip>
          <a:stretch>
            <a:fillRect/>
          </a:stretch>
        </p:blipFill>
        <p:spPr>
          <a:xfrm>
            <a:off x="8453668" y="4405464"/>
            <a:ext cx="461540" cy="461540"/>
          </a:xfrm>
          <a:prstGeom prst="rect">
            <a:avLst/>
          </a:prstGeom>
          <a:noFill/>
          <a:ln>
            <a:noFill/>
          </a:ln>
        </p:spPr>
      </p:pic>
      <p:pic>
        <p:nvPicPr>
          <p:cNvPr id="43" name="Google Shape;43;p7"/>
          <p:cNvPicPr preferRelativeResize="0"/>
          <p:nvPr/>
        </p:nvPicPr>
        <p:blipFill>
          <a:blip r:embed="rId4">
            <a:alphaModFix/>
          </a:blip>
          <a:stretch>
            <a:fillRect/>
          </a:stretch>
        </p:blipFill>
        <p:spPr>
          <a:xfrm>
            <a:off x="8626162" y="4766159"/>
            <a:ext cx="362074" cy="362074"/>
          </a:xfrm>
          <a:prstGeom prst="rect">
            <a:avLst/>
          </a:prstGeom>
          <a:noFill/>
          <a:ln>
            <a:noFill/>
          </a:ln>
        </p:spPr>
      </p:pic>
      <p:pic>
        <p:nvPicPr>
          <p:cNvPr id="44" name="Google Shape;44;p7"/>
          <p:cNvPicPr preferRelativeResize="0"/>
          <p:nvPr/>
        </p:nvPicPr>
        <p:blipFill>
          <a:blip r:embed="rId5">
            <a:alphaModFix/>
          </a:blip>
          <a:stretch>
            <a:fillRect/>
          </a:stretch>
        </p:blipFill>
        <p:spPr>
          <a:xfrm>
            <a:off x="8398963" y="4565731"/>
            <a:ext cx="461527" cy="491489"/>
          </a:xfrm>
          <a:prstGeom prst="rect">
            <a:avLst/>
          </a:prstGeom>
          <a:noFill/>
          <a:ln>
            <a:noFill/>
          </a:ln>
        </p:spPr>
      </p:pic>
    </p:spTree>
  </p:cSld>
  <p:clrMapOvr>
    <a:masterClrMapping/>
  </p:clrMapOvr>
  <p:extLst>
    <p:ext uri="{DCECCB84-F9BA-43D5-87BE-67443E8EF086}">
      <p15:sldGuideLst>
        <p15:guide id="1" pos="5358">
          <p15:clr>
            <a:srgbClr val="FA7B17"/>
          </p15:clr>
        </p15:guide>
        <p15:guide id="2" pos="402">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Text">
  <p:cSld name="TITLE_4_1_1">
    <p:spTree>
      <p:nvGrpSpPr>
        <p:cNvPr id="45" name="Shape 45"/>
        <p:cNvGrpSpPr/>
        <p:nvPr/>
      </p:nvGrpSpPr>
      <p:grpSpPr>
        <a:xfrm>
          <a:off x="0" y="0"/>
          <a:ext cx="0" cy="0"/>
          <a:chOff x="0" y="0"/>
          <a:chExt cx="0" cy="0"/>
        </a:xfrm>
      </p:grpSpPr>
      <p:sp>
        <p:nvSpPr>
          <p:cNvPr id="46" name="Google Shape;46;p8"/>
          <p:cNvSpPr txBox="1"/>
          <p:nvPr>
            <p:ph type="title"/>
          </p:nvPr>
        </p:nvSpPr>
        <p:spPr>
          <a:xfrm>
            <a:off x="606225" y="269300"/>
            <a:ext cx="8382000" cy="859200"/>
          </a:xfrm>
          <a:prstGeom prst="rect">
            <a:avLst/>
          </a:prstGeom>
        </p:spPr>
        <p:txBody>
          <a:bodyPr anchorCtr="0" anchor="ctr" bIns="0" lIns="0" spcFirstLastPara="1" rIns="0" wrap="square" tIns="0">
            <a:noAutofit/>
          </a:bodyPr>
          <a:lstStyle>
            <a:lvl1pPr lvl="0" rtl="0">
              <a:spcBef>
                <a:spcPts val="0"/>
              </a:spcBef>
              <a:spcAft>
                <a:spcPts val="0"/>
              </a:spcAft>
              <a:buSzPts val="36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7" name="Google Shape;47;p8"/>
          <p:cNvSpPr txBox="1"/>
          <p:nvPr>
            <p:ph idx="1" type="body"/>
          </p:nvPr>
        </p:nvSpPr>
        <p:spPr>
          <a:xfrm>
            <a:off x="638675" y="1089250"/>
            <a:ext cx="3183600" cy="3114900"/>
          </a:xfrm>
          <a:prstGeom prst="rect">
            <a:avLst/>
          </a:prstGeom>
        </p:spPr>
        <p:txBody>
          <a:bodyPr anchorCtr="0" anchor="t" bIns="0" lIns="0" spcFirstLastPara="1" rIns="0" wrap="square" tIns="0">
            <a:noAutofit/>
          </a:bodyPr>
          <a:lstStyle>
            <a:lvl1pPr indent="-381000" lvl="0" marL="457200" rtl="0">
              <a:spcBef>
                <a:spcPts val="0"/>
              </a:spcBef>
              <a:spcAft>
                <a:spcPts val="0"/>
              </a:spcAft>
              <a:buSzPts val="2400"/>
              <a:buChar char="●"/>
              <a:defRPr/>
            </a:lvl1pPr>
            <a:lvl2pPr indent="-342900" lvl="1" marL="914400" rtl="0">
              <a:spcBef>
                <a:spcPts val="1600"/>
              </a:spcBef>
              <a:spcAft>
                <a:spcPts val="0"/>
              </a:spcAft>
              <a:buSzPts val="1800"/>
              <a:buChar char="○"/>
              <a:defRPr/>
            </a:lvl2pPr>
            <a:lvl3pPr indent="-330200" lvl="2" marL="1371600" rtl="0">
              <a:spcBef>
                <a:spcPts val="1600"/>
              </a:spcBef>
              <a:spcAft>
                <a:spcPts val="0"/>
              </a:spcAft>
              <a:buSzPts val="1600"/>
              <a:buChar char="■"/>
              <a:defRPr/>
            </a:lvl3pPr>
            <a:lvl4pPr indent="-311150" lvl="3" marL="1828800" rtl="0">
              <a:spcBef>
                <a:spcPts val="1600"/>
              </a:spcBef>
              <a:spcAft>
                <a:spcPts val="0"/>
              </a:spcAft>
              <a:buSzPts val="1300"/>
              <a:buChar char="●"/>
              <a:defRPr/>
            </a:lvl4pPr>
            <a:lvl5pPr indent="-292100" lvl="4" marL="2286000" rtl="0">
              <a:spcBef>
                <a:spcPts val="1600"/>
              </a:spcBef>
              <a:spcAft>
                <a:spcPts val="0"/>
              </a:spcAft>
              <a:buSzPts val="1000"/>
              <a:buChar char="○"/>
              <a:defRPr/>
            </a:lvl5pPr>
            <a:lvl6pPr indent="-279400" lvl="5" marL="2743200" rtl="0">
              <a:spcBef>
                <a:spcPts val="1600"/>
              </a:spcBef>
              <a:spcAft>
                <a:spcPts val="0"/>
              </a:spcAft>
              <a:buSzPts val="800"/>
              <a:buChar char="■"/>
              <a:defRPr/>
            </a:lvl6pPr>
            <a:lvl7pPr indent="-279400" lvl="6" marL="3200400" rtl="0">
              <a:spcBef>
                <a:spcPts val="1600"/>
              </a:spcBef>
              <a:spcAft>
                <a:spcPts val="0"/>
              </a:spcAft>
              <a:buSzPts val="800"/>
              <a:buChar char="●"/>
              <a:defRPr/>
            </a:lvl7pPr>
            <a:lvl8pPr indent="-279400" lvl="7" marL="3657600" rtl="0">
              <a:spcBef>
                <a:spcPts val="1600"/>
              </a:spcBef>
              <a:spcAft>
                <a:spcPts val="0"/>
              </a:spcAft>
              <a:buSzPts val="800"/>
              <a:buChar char="○"/>
              <a:defRPr/>
            </a:lvl8pPr>
            <a:lvl9pPr indent="-279400" lvl="8" marL="4114800" rtl="0">
              <a:spcBef>
                <a:spcPts val="1600"/>
              </a:spcBef>
              <a:spcAft>
                <a:spcPts val="1600"/>
              </a:spcAft>
              <a:buSzPts val="800"/>
              <a:buChar char="■"/>
              <a:defRPr/>
            </a:lvl9pPr>
          </a:lstStyle>
          <a:p/>
        </p:txBody>
      </p:sp>
      <p:sp>
        <p:nvSpPr>
          <p:cNvPr id="48" name="Google Shape;48;p8"/>
          <p:cNvSpPr txBox="1"/>
          <p:nvPr>
            <p:ph idx="2" type="body"/>
          </p:nvPr>
        </p:nvSpPr>
        <p:spPr>
          <a:xfrm>
            <a:off x="4436400" y="1089250"/>
            <a:ext cx="3183600" cy="3114900"/>
          </a:xfrm>
          <a:prstGeom prst="rect">
            <a:avLst/>
          </a:prstGeom>
        </p:spPr>
        <p:txBody>
          <a:bodyPr anchorCtr="0" anchor="t" bIns="0" lIns="0" spcFirstLastPara="1" rIns="0" wrap="square" tIns="0">
            <a:noAutofit/>
          </a:bodyPr>
          <a:lstStyle>
            <a:lvl1pPr indent="-381000" lvl="0" marL="457200" rtl="0">
              <a:spcBef>
                <a:spcPts val="0"/>
              </a:spcBef>
              <a:spcAft>
                <a:spcPts val="0"/>
              </a:spcAft>
              <a:buSzPts val="2400"/>
              <a:buChar char="●"/>
              <a:defRPr/>
            </a:lvl1pPr>
            <a:lvl2pPr indent="-342900" lvl="1" marL="914400" rtl="0">
              <a:spcBef>
                <a:spcPts val="1600"/>
              </a:spcBef>
              <a:spcAft>
                <a:spcPts val="0"/>
              </a:spcAft>
              <a:buSzPts val="1800"/>
              <a:buChar char="○"/>
              <a:defRPr/>
            </a:lvl2pPr>
            <a:lvl3pPr indent="-330200" lvl="2" marL="1371600" rtl="0">
              <a:spcBef>
                <a:spcPts val="1600"/>
              </a:spcBef>
              <a:spcAft>
                <a:spcPts val="0"/>
              </a:spcAft>
              <a:buSzPts val="1600"/>
              <a:buChar char="■"/>
              <a:defRPr/>
            </a:lvl3pPr>
            <a:lvl4pPr indent="-311150" lvl="3" marL="1828800" rtl="0">
              <a:spcBef>
                <a:spcPts val="1600"/>
              </a:spcBef>
              <a:spcAft>
                <a:spcPts val="0"/>
              </a:spcAft>
              <a:buSzPts val="1300"/>
              <a:buChar char="●"/>
              <a:defRPr/>
            </a:lvl4pPr>
            <a:lvl5pPr indent="-292100" lvl="4" marL="2286000" rtl="0">
              <a:spcBef>
                <a:spcPts val="1600"/>
              </a:spcBef>
              <a:spcAft>
                <a:spcPts val="0"/>
              </a:spcAft>
              <a:buSzPts val="1000"/>
              <a:buChar char="○"/>
              <a:defRPr/>
            </a:lvl5pPr>
            <a:lvl6pPr indent="-279400" lvl="5" marL="2743200" rtl="0">
              <a:spcBef>
                <a:spcPts val="1600"/>
              </a:spcBef>
              <a:spcAft>
                <a:spcPts val="0"/>
              </a:spcAft>
              <a:buSzPts val="800"/>
              <a:buChar char="■"/>
              <a:defRPr/>
            </a:lvl6pPr>
            <a:lvl7pPr indent="-279400" lvl="6" marL="3200400" rtl="0">
              <a:spcBef>
                <a:spcPts val="1600"/>
              </a:spcBef>
              <a:spcAft>
                <a:spcPts val="0"/>
              </a:spcAft>
              <a:buSzPts val="800"/>
              <a:buChar char="●"/>
              <a:defRPr/>
            </a:lvl7pPr>
            <a:lvl8pPr indent="-279400" lvl="7" marL="3657600" rtl="0">
              <a:spcBef>
                <a:spcPts val="1600"/>
              </a:spcBef>
              <a:spcAft>
                <a:spcPts val="0"/>
              </a:spcAft>
              <a:buSzPts val="800"/>
              <a:buChar char="○"/>
              <a:defRPr/>
            </a:lvl8pPr>
            <a:lvl9pPr indent="-279400" lvl="8" marL="4114800" rtl="0">
              <a:spcBef>
                <a:spcPts val="1600"/>
              </a:spcBef>
              <a:spcAft>
                <a:spcPts val="1600"/>
              </a:spcAft>
              <a:buSzPts val="800"/>
              <a:buChar char="■"/>
              <a:defRPr/>
            </a:lvl9pPr>
          </a:lstStyle>
          <a:p/>
        </p:txBody>
      </p:sp>
      <p:sp>
        <p:nvSpPr>
          <p:cNvPr id="49" name="Google Shape;49;p8"/>
          <p:cNvSpPr txBox="1"/>
          <p:nvPr>
            <p:ph idx="12" type="sldNum"/>
          </p:nvPr>
        </p:nvSpPr>
        <p:spPr>
          <a:xfrm>
            <a:off x="7805634" y="4478951"/>
            <a:ext cx="548700" cy="393600"/>
          </a:xfrm>
          <a:prstGeom prst="rect">
            <a:avLst/>
          </a:prstGeom>
        </p:spPr>
        <p:txBody>
          <a:bodyPr anchorCtr="0" anchor="t" bIns="91425" lIns="91425" spcFirstLastPara="1" rIns="91425" wrap="square" tIns="91425">
            <a:noAutofit/>
          </a:bodyPr>
          <a:lstStyle>
            <a:lvl1pPr lvl="0" rtl="0" algn="r">
              <a:buNone/>
              <a:defRPr b="1" sz="1200">
                <a:solidFill>
                  <a:schemeClr val="dk1"/>
                </a:solidFill>
                <a:latin typeface="Source Sans Pro"/>
                <a:ea typeface="Source Sans Pro"/>
                <a:cs typeface="Source Sans Pro"/>
                <a:sym typeface="Source Sans Pro"/>
              </a:defRPr>
            </a:lvl1pPr>
            <a:lvl2pPr lvl="1" rtl="0" algn="r">
              <a:buNone/>
              <a:defRPr b="1" sz="1200">
                <a:solidFill>
                  <a:schemeClr val="dk1"/>
                </a:solidFill>
                <a:latin typeface="Source Sans Pro"/>
                <a:ea typeface="Source Sans Pro"/>
                <a:cs typeface="Source Sans Pro"/>
                <a:sym typeface="Source Sans Pro"/>
              </a:defRPr>
            </a:lvl2pPr>
            <a:lvl3pPr lvl="2" rtl="0" algn="r">
              <a:buNone/>
              <a:defRPr b="1" sz="1200">
                <a:solidFill>
                  <a:schemeClr val="dk1"/>
                </a:solidFill>
                <a:latin typeface="Source Sans Pro"/>
                <a:ea typeface="Source Sans Pro"/>
                <a:cs typeface="Source Sans Pro"/>
                <a:sym typeface="Source Sans Pro"/>
              </a:defRPr>
            </a:lvl3pPr>
            <a:lvl4pPr lvl="3" rtl="0" algn="r">
              <a:buNone/>
              <a:defRPr b="1" sz="1200">
                <a:solidFill>
                  <a:schemeClr val="dk1"/>
                </a:solidFill>
                <a:latin typeface="Source Sans Pro"/>
                <a:ea typeface="Source Sans Pro"/>
                <a:cs typeface="Source Sans Pro"/>
                <a:sym typeface="Source Sans Pro"/>
              </a:defRPr>
            </a:lvl4pPr>
            <a:lvl5pPr lvl="4" rtl="0" algn="r">
              <a:buNone/>
              <a:defRPr b="1" sz="1200">
                <a:solidFill>
                  <a:schemeClr val="dk1"/>
                </a:solidFill>
                <a:latin typeface="Source Sans Pro"/>
                <a:ea typeface="Source Sans Pro"/>
                <a:cs typeface="Source Sans Pro"/>
                <a:sym typeface="Source Sans Pro"/>
              </a:defRPr>
            </a:lvl5pPr>
            <a:lvl6pPr lvl="5" rtl="0" algn="r">
              <a:buNone/>
              <a:defRPr b="1" sz="1200">
                <a:solidFill>
                  <a:schemeClr val="dk1"/>
                </a:solidFill>
                <a:latin typeface="Source Sans Pro"/>
                <a:ea typeface="Source Sans Pro"/>
                <a:cs typeface="Source Sans Pro"/>
                <a:sym typeface="Source Sans Pro"/>
              </a:defRPr>
            </a:lvl6pPr>
            <a:lvl7pPr lvl="6" rtl="0" algn="r">
              <a:buNone/>
              <a:defRPr b="1" sz="1200">
                <a:solidFill>
                  <a:schemeClr val="dk1"/>
                </a:solidFill>
                <a:latin typeface="Source Sans Pro"/>
                <a:ea typeface="Source Sans Pro"/>
                <a:cs typeface="Source Sans Pro"/>
                <a:sym typeface="Source Sans Pro"/>
              </a:defRPr>
            </a:lvl7pPr>
            <a:lvl8pPr lvl="7" rtl="0" algn="r">
              <a:buNone/>
              <a:defRPr b="1" sz="1200">
                <a:solidFill>
                  <a:schemeClr val="dk1"/>
                </a:solidFill>
                <a:latin typeface="Source Sans Pro"/>
                <a:ea typeface="Source Sans Pro"/>
                <a:cs typeface="Source Sans Pro"/>
                <a:sym typeface="Source Sans Pro"/>
              </a:defRPr>
            </a:lvl8pPr>
            <a:lvl9pPr lvl="8" rtl="0" algn="r">
              <a:buNone/>
              <a:defRPr b="1" sz="1200">
                <a:solidFill>
                  <a:schemeClr val="dk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None/>
            </a:pPr>
            <a:r>
              <a:t/>
            </a:r>
            <a:endParaRPr sz="1300"/>
          </a:p>
        </p:txBody>
      </p:sp>
      <p:pic>
        <p:nvPicPr>
          <p:cNvPr id="50" name="Google Shape;50;p8"/>
          <p:cNvPicPr preferRelativeResize="0"/>
          <p:nvPr/>
        </p:nvPicPr>
        <p:blipFill rotWithShape="1">
          <a:blip r:embed="rId2">
            <a:alphaModFix/>
          </a:blip>
          <a:srcRect b="0" l="0" r="0" t="0"/>
          <a:stretch/>
        </p:blipFill>
        <p:spPr>
          <a:xfrm>
            <a:off x="267949" y="4527949"/>
            <a:ext cx="2512000" cy="295600"/>
          </a:xfrm>
          <a:prstGeom prst="rect">
            <a:avLst/>
          </a:prstGeom>
          <a:noFill/>
          <a:ln>
            <a:noFill/>
          </a:ln>
        </p:spPr>
      </p:pic>
      <p:sp>
        <p:nvSpPr>
          <p:cNvPr id="51" name="Google Shape;51;p8"/>
          <p:cNvSpPr txBox="1"/>
          <p:nvPr>
            <p:ph idx="3" type="subTitle"/>
          </p:nvPr>
        </p:nvSpPr>
        <p:spPr>
          <a:xfrm>
            <a:off x="4089400" y="4630425"/>
            <a:ext cx="3530700" cy="193200"/>
          </a:xfrm>
          <a:prstGeom prst="rect">
            <a:avLst/>
          </a:prstGeom>
        </p:spPr>
        <p:txBody>
          <a:bodyPr anchorCtr="0" anchor="ctr" bIns="0" lIns="0" spcFirstLastPara="1" rIns="0" wrap="square" tIns="0">
            <a:noAutofit/>
          </a:bodyPr>
          <a:lstStyle>
            <a:lvl1pPr lvl="0" rtl="0">
              <a:spcBef>
                <a:spcPts val="0"/>
              </a:spcBef>
              <a:spcAft>
                <a:spcPts val="0"/>
              </a:spcAft>
              <a:buSzPts val="1200"/>
              <a:buNone/>
              <a:defRPr sz="1200"/>
            </a:lvl1pPr>
            <a:lvl2pPr lvl="1" rtl="0">
              <a:spcBef>
                <a:spcPts val="1600"/>
              </a:spcBef>
              <a:spcAft>
                <a:spcPts val="0"/>
              </a:spcAft>
              <a:buSzPts val="1800"/>
              <a:buNone/>
              <a:defRPr/>
            </a:lvl2pPr>
            <a:lvl3pPr lvl="2" rtl="0">
              <a:spcBef>
                <a:spcPts val="1600"/>
              </a:spcBef>
              <a:spcAft>
                <a:spcPts val="0"/>
              </a:spcAft>
              <a:buSzPts val="1600"/>
              <a:buNone/>
              <a:defRPr/>
            </a:lvl3pPr>
            <a:lvl4pPr lvl="3" rtl="0">
              <a:spcBef>
                <a:spcPts val="1600"/>
              </a:spcBef>
              <a:spcAft>
                <a:spcPts val="0"/>
              </a:spcAft>
              <a:buSzPts val="1300"/>
              <a:buNone/>
              <a:defRPr/>
            </a:lvl4pPr>
            <a:lvl5pPr lvl="4" rtl="0">
              <a:spcBef>
                <a:spcPts val="1600"/>
              </a:spcBef>
              <a:spcAft>
                <a:spcPts val="0"/>
              </a:spcAft>
              <a:buSzPts val="1000"/>
              <a:buNone/>
              <a:defRPr/>
            </a:lvl5pPr>
            <a:lvl6pPr lvl="5" rtl="0">
              <a:spcBef>
                <a:spcPts val="1600"/>
              </a:spcBef>
              <a:spcAft>
                <a:spcPts val="0"/>
              </a:spcAft>
              <a:buSzPts val="800"/>
              <a:buNone/>
              <a:defRPr/>
            </a:lvl6pPr>
            <a:lvl7pPr lvl="6" rtl="0">
              <a:spcBef>
                <a:spcPts val="1600"/>
              </a:spcBef>
              <a:spcAft>
                <a:spcPts val="0"/>
              </a:spcAft>
              <a:buSzPts val="800"/>
              <a:buNone/>
              <a:defRPr/>
            </a:lvl7pPr>
            <a:lvl8pPr lvl="7" rtl="0">
              <a:spcBef>
                <a:spcPts val="1600"/>
              </a:spcBef>
              <a:spcAft>
                <a:spcPts val="0"/>
              </a:spcAft>
              <a:buSzPts val="800"/>
              <a:buNone/>
              <a:defRPr/>
            </a:lvl8pPr>
            <a:lvl9pPr lvl="8" rtl="0">
              <a:spcBef>
                <a:spcPts val="1600"/>
              </a:spcBef>
              <a:spcAft>
                <a:spcPts val="1600"/>
              </a:spcAft>
              <a:buSzPts val="800"/>
              <a:buNone/>
              <a:defRPr/>
            </a:lvl9pPr>
          </a:lstStyle>
          <a:p/>
        </p:txBody>
      </p:sp>
      <p:sp>
        <p:nvSpPr>
          <p:cNvPr id="52" name="Google Shape;52;p8"/>
          <p:cNvSpPr txBox="1"/>
          <p:nvPr/>
        </p:nvSpPr>
        <p:spPr>
          <a:xfrm>
            <a:off x="7850284" y="44789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200">
                <a:solidFill>
                  <a:schemeClr val="lt1"/>
                </a:solidFill>
                <a:latin typeface="Source Sans Pro"/>
                <a:ea typeface="Source Sans Pro"/>
                <a:cs typeface="Source Sans Pro"/>
                <a:sym typeface="Source Sans Pro"/>
              </a:rPr>
              <a:t>‹#›</a:t>
            </a:fld>
            <a:endParaRPr b="1" sz="1200">
              <a:solidFill>
                <a:schemeClr val="lt1"/>
              </a:solidFill>
              <a:latin typeface="Source Sans Pro"/>
              <a:ea typeface="Source Sans Pro"/>
              <a:cs typeface="Source Sans Pro"/>
              <a:sym typeface="Source Sans Pro"/>
            </a:endParaRPr>
          </a:p>
          <a:p>
            <a:pPr indent="0" lvl="0" marL="0" rtl="0" algn="r">
              <a:spcBef>
                <a:spcPts val="0"/>
              </a:spcBef>
              <a:spcAft>
                <a:spcPts val="0"/>
              </a:spcAft>
              <a:buNone/>
            </a:pPr>
            <a:r>
              <a:t/>
            </a:r>
            <a:endParaRPr sz="1300">
              <a:solidFill>
                <a:schemeClr val="lt1"/>
              </a:solidFill>
              <a:latin typeface="Source Sans Pro"/>
              <a:ea typeface="Source Sans Pro"/>
              <a:cs typeface="Source Sans Pro"/>
              <a:sym typeface="Source Sans Pro"/>
            </a:endParaRPr>
          </a:p>
        </p:txBody>
      </p:sp>
      <p:pic>
        <p:nvPicPr>
          <p:cNvPr id="53" name="Google Shape;53;p8"/>
          <p:cNvPicPr preferRelativeResize="0"/>
          <p:nvPr/>
        </p:nvPicPr>
        <p:blipFill>
          <a:blip r:embed="rId3">
            <a:alphaModFix/>
          </a:blip>
          <a:stretch>
            <a:fillRect/>
          </a:stretch>
        </p:blipFill>
        <p:spPr>
          <a:xfrm>
            <a:off x="8453668" y="4405464"/>
            <a:ext cx="461540" cy="461540"/>
          </a:xfrm>
          <a:prstGeom prst="rect">
            <a:avLst/>
          </a:prstGeom>
          <a:noFill/>
          <a:ln>
            <a:noFill/>
          </a:ln>
        </p:spPr>
      </p:pic>
      <p:pic>
        <p:nvPicPr>
          <p:cNvPr id="54" name="Google Shape;54;p8"/>
          <p:cNvPicPr preferRelativeResize="0"/>
          <p:nvPr/>
        </p:nvPicPr>
        <p:blipFill>
          <a:blip r:embed="rId4">
            <a:alphaModFix/>
          </a:blip>
          <a:stretch>
            <a:fillRect/>
          </a:stretch>
        </p:blipFill>
        <p:spPr>
          <a:xfrm>
            <a:off x="8626162" y="4766159"/>
            <a:ext cx="362074" cy="362074"/>
          </a:xfrm>
          <a:prstGeom prst="rect">
            <a:avLst/>
          </a:prstGeom>
          <a:noFill/>
          <a:ln>
            <a:noFill/>
          </a:ln>
        </p:spPr>
      </p:pic>
      <p:pic>
        <p:nvPicPr>
          <p:cNvPr id="55" name="Google Shape;55;p8"/>
          <p:cNvPicPr preferRelativeResize="0"/>
          <p:nvPr/>
        </p:nvPicPr>
        <p:blipFill>
          <a:blip r:embed="rId5">
            <a:alphaModFix/>
          </a:blip>
          <a:stretch>
            <a:fillRect/>
          </a:stretch>
        </p:blipFill>
        <p:spPr>
          <a:xfrm>
            <a:off x="8398963" y="4565731"/>
            <a:ext cx="461527" cy="49148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Photo">
  <p:cSld name="TITLE_4_1_1_1">
    <p:spTree>
      <p:nvGrpSpPr>
        <p:cNvPr id="56" name="Shape 56"/>
        <p:cNvGrpSpPr/>
        <p:nvPr/>
      </p:nvGrpSpPr>
      <p:grpSpPr>
        <a:xfrm>
          <a:off x="0" y="0"/>
          <a:ext cx="0" cy="0"/>
          <a:chOff x="0" y="0"/>
          <a:chExt cx="0" cy="0"/>
        </a:xfrm>
      </p:grpSpPr>
      <p:sp>
        <p:nvSpPr>
          <p:cNvPr id="57" name="Google Shape;57;p9"/>
          <p:cNvSpPr/>
          <p:nvPr>
            <p:ph idx="2" type="pic"/>
          </p:nvPr>
        </p:nvSpPr>
        <p:spPr>
          <a:xfrm>
            <a:off x="3436275" y="-101925"/>
            <a:ext cx="5839800" cy="5470500"/>
          </a:xfrm>
          <a:prstGeom prst="rect">
            <a:avLst/>
          </a:prstGeom>
          <a:noFill/>
          <a:ln>
            <a:noFill/>
          </a:ln>
        </p:spPr>
      </p:sp>
      <p:pic>
        <p:nvPicPr>
          <p:cNvPr id="58" name="Google Shape;58;p9"/>
          <p:cNvPicPr preferRelativeResize="0"/>
          <p:nvPr/>
        </p:nvPicPr>
        <p:blipFill rotWithShape="1">
          <a:blip r:embed="rId2">
            <a:alphaModFix/>
          </a:blip>
          <a:srcRect b="0" l="0" r="0" t="0"/>
          <a:stretch/>
        </p:blipFill>
        <p:spPr>
          <a:xfrm>
            <a:off x="267949" y="4527949"/>
            <a:ext cx="2512000" cy="295600"/>
          </a:xfrm>
          <a:prstGeom prst="rect">
            <a:avLst/>
          </a:prstGeom>
          <a:noFill/>
          <a:ln>
            <a:noFill/>
          </a:ln>
        </p:spPr>
      </p:pic>
      <p:sp>
        <p:nvSpPr>
          <p:cNvPr id="59" name="Google Shape;59;p9"/>
          <p:cNvSpPr txBox="1"/>
          <p:nvPr>
            <p:ph type="title"/>
          </p:nvPr>
        </p:nvSpPr>
        <p:spPr>
          <a:xfrm>
            <a:off x="633375" y="662500"/>
            <a:ext cx="2414700" cy="1056600"/>
          </a:xfrm>
          <a:prstGeom prst="rect">
            <a:avLst/>
          </a:prstGeom>
        </p:spPr>
        <p:txBody>
          <a:bodyPr anchorCtr="0" anchor="b" bIns="0" lIns="0" spcFirstLastPara="1" rIns="0" wrap="square" tIns="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0" name="Google Shape;60;p9"/>
          <p:cNvSpPr txBox="1"/>
          <p:nvPr>
            <p:ph idx="3" type="title"/>
          </p:nvPr>
        </p:nvSpPr>
        <p:spPr>
          <a:xfrm>
            <a:off x="633375" y="1897100"/>
            <a:ext cx="2414700" cy="2223600"/>
          </a:xfrm>
          <a:prstGeom prst="rect">
            <a:avLst/>
          </a:prstGeom>
        </p:spPr>
        <p:txBody>
          <a:bodyPr anchorCtr="0" anchor="t" bIns="0" lIns="0" spcFirstLastPara="1" rIns="0" wrap="square" tIns="0">
            <a:noAutofit/>
          </a:bodyPr>
          <a:lstStyle>
            <a:lvl1pPr lvl="0" rtl="0">
              <a:spcBef>
                <a:spcPts val="0"/>
              </a:spcBef>
              <a:spcAft>
                <a:spcPts val="0"/>
              </a:spcAft>
              <a:buClr>
                <a:schemeClr val="dk2"/>
              </a:buClr>
              <a:buSzPts val="1300"/>
              <a:buNone/>
              <a:defRPr sz="1300">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extLst>
    <p:ext uri="{DCECCB84-F9BA-43D5-87BE-67443E8EF086}">
      <p15:sldGuideLst>
        <p15:guide id="1" pos="399">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Photos">
  <p:cSld name="TITLE_4_1_1_1_1">
    <p:spTree>
      <p:nvGrpSpPr>
        <p:cNvPr id="61" name="Shape 61"/>
        <p:cNvGrpSpPr/>
        <p:nvPr/>
      </p:nvGrpSpPr>
      <p:grpSpPr>
        <a:xfrm>
          <a:off x="0" y="0"/>
          <a:ext cx="0" cy="0"/>
          <a:chOff x="0" y="0"/>
          <a:chExt cx="0" cy="0"/>
        </a:xfrm>
      </p:grpSpPr>
      <p:sp>
        <p:nvSpPr>
          <p:cNvPr id="62" name="Google Shape;62;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lgn="r">
              <a:buNone/>
              <a:defRPr sz="1300">
                <a:solidFill>
                  <a:schemeClr val="dk1"/>
                </a:solidFill>
                <a:latin typeface="Source Sans Pro"/>
                <a:ea typeface="Source Sans Pro"/>
                <a:cs typeface="Source Sans Pro"/>
                <a:sym typeface="Source Sans Pro"/>
              </a:defRPr>
            </a:lvl1pPr>
            <a:lvl2pPr lvl="1" algn="r">
              <a:buNone/>
              <a:defRPr sz="1300">
                <a:solidFill>
                  <a:schemeClr val="dk1"/>
                </a:solidFill>
                <a:latin typeface="Source Sans Pro"/>
                <a:ea typeface="Source Sans Pro"/>
                <a:cs typeface="Source Sans Pro"/>
                <a:sym typeface="Source Sans Pro"/>
              </a:defRPr>
            </a:lvl2pPr>
            <a:lvl3pPr lvl="2" algn="r">
              <a:buNone/>
              <a:defRPr sz="1300">
                <a:solidFill>
                  <a:schemeClr val="dk1"/>
                </a:solidFill>
                <a:latin typeface="Source Sans Pro"/>
                <a:ea typeface="Source Sans Pro"/>
                <a:cs typeface="Source Sans Pro"/>
                <a:sym typeface="Source Sans Pro"/>
              </a:defRPr>
            </a:lvl3pPr>
            <a:lvl4pPr lvl="3" algn="r">
              <a:buNone/>
              <a:defRPr sz="1300">
                <a:solidFill>
                  <a:schemeClr val="dk1"/>
                </a:solidFill>
                <a:latin typeface="Source Sans Pro"/>
                <a:ea typeface="Source Sans Pro"/>
                <a:cs typeface="Source Sans Pro"/>
                <a:sym typeface="Source Sans Pro"/>
              </a:defRPr>
            </a:lvl4pPr>
            <a:lvl5pPr lvl="4" algn="r">
              <a:buNone/>
              <a:defRPr sz="1300">
                <a:solidFill>
                  <a:schemeClr val="dk1"/>
                </a:solidFill>
                <a:latin typeface="Source Sans Pro"/>
                <a:ea typeface="Source Sans Pro"/>
                <a:cs typeface="Source Sans Pro"/>
                <a:sym typeface="Source Sans Pro"/>
              </a:defRPr>
            </a:lvl5pPr>
            <a:lvl6pPr lvl="5" algn="r">
              <a:buNone/>
              <a:defRPr sz="1300">
                <a:solidFill>
                  <a:schemeClr val="dk1"/>
                </a:solidFill>
                <a:latin typeface="Source Sans Pro"/>
                <a:ea typeface="Source Sans Pro"/>
                <a:cs typeface="Source Sans Pro"/>
                <a:sym typeface="Source Sans Pro"/>
              </a:defRPr>
            </a:lvl6pPr>
            <a:lvl7pPr lvl="6" algn="r">
              <a:buNone/>
              <a:defRPr sz="1300">
                <a:solidFill>
                  <a:schemeClr val="dk1"/>
                </a:solidFill>
                <a:latin typeface="Source Sans Pro"/>
                <a:ea typeface="Source Sans Pro"/>
                <a:cs typeface="Source Sans Pro"/>
                <a:sym typeface="Source Sans Pro"/>
              </a:defRPr>
            </a:lvl7pPr>
            <a:lvl8pPr lvl="7" algn="r">
              <a:buNone/>
              <a:defRPr sz="1300">
                <a:solidFill>
                  <a:schemeClr val="dk1"/>
                </a:solidFill>
                <a:latin typeface="Source Sans Pro"/>
                <a:ea typeface="Source Sans Pro"/>
                <a:cs typeface="Source Sans Pro"/>
                <a:sym typeface="Source Sans Pro"/>
              </a:defRPr>
            </a:lvl8pPr>
            <a:lvl9pPr lvl="8" algn="r">
              <a:buNone/>
              <a:defRPr sz="1300">
                <a:solidFill>
                  <a:schemeClr val="dk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
        <p:nvSpPr>
          <p:cNvPr id="63" name="Google Shape;63;p10"/>
          <p:cNvSpPr/>
          <p:nvPr>
            <p:ph idx="2" type="pic"/>
          </p:nvPr>
        </p:nvSpPr>
        <p:spPr>
          <a:xfrm>
            <a:off x="3415100" y="2578600"/>
            <a:ext cx="5808900" cy="2730000"/>
          </a:xfrm>
          <a:prstGeom prst="rect">
            <a:avLst/>
          </a:prstGeom>
          <a:noFill/>
          <a:ln cap="flat" cmpd="sng" w="76200">
            <a:solidFill>
              <a:schemeClr val="dk1"/>
            </a:solidFill>
            <a:prstDash val="solid"/>
            <a:round/>
            <a:headEnd len="sm" w="sm" type="none"/>
            <a:tailEnd len="sm" w="sm" type="none"/>
          </a:ln>
        </p:spPr>
      </p:sp>
      <p:sp>
        <p:nvSpPr>
          <p:cNvPr id="64" name="Google Shape;64;p10"/>
          <p:cNvSpPr/>
          <p:nvPr>
            <p:ph idx="3" type="pic"/>
          </p:nvPr>
        </p:nvSpPr>
        <p:spPr>
          <a:xfrm>
            <a:off x="3415113" y="-123775"/>
            <a:ext cx="3399300" cy="2637000"/>
          </a:xfrm>
          <a:prstGeom prst="rect">
            <a:avLst/>
          </a:prstGeom>
          <a:noFill/>
          <a:ln cap="flat" cmpd="sng" w="76200">
            <a:solidFill>
              <a:schemeClr val="dk1"/>
            </a:solidFill>
            <a:prstDash val="solid"/>
            <a:round/>
            <a:headEnd len="sm" w="sm" type="none"/>
            <a:tailEnd len="sm" w="sm" type="none"/>
          </a:ln>
        </p:spPr>
      </p:sp>
      <p:sp>
        <p:nvSpPr>
          <p:cNvPr id="65" name="Google Shape;65;p10"/>
          <p:cNvSpPr/>
          <p:nvPr>
            <p:ph idx="4" type="pic"/>
          </p:nvPr>
        </p:nvSpPr>
        <p:spPr>
          <a:xfrm>
            <a:off x="6901688" y="-123775"/>
            <a:ext cx="2322300" cy="2637000"/>
          </a:xfrm>
          <a:prstGeom prst="rect">
            <a:avLst/>
          </a:prstGeom>
          <a:noFill/>
          <a:ln cap="flat" cmpd="sng" w="76200">
            <a:solidFill>
              <a:schemeClr val="dk1"/>
            </a:solidFill>
            <a:prstDash val="solid"/>
            <a:round/>
            <a:headEnd len="sm" w="sm" type="none"/>
            <a:tailEnd len="sm" w="sm" type="none"/>
          </a:ln>
        </p:spPr>
      </p:sp>
      <p:pic>
        <p:nvPicPr>
          <p:cNvPr id="66" name="Google Shape;66;p10"/>
          <p:cNvPicPr preferRelativeResize="0"/>
          <p:nvPr/>
        </p:nvPicPr>
        <p:blipFill rotWithShape="1">
          <a:blip r:embed="rId2">
            <a:alphaModFix/>
          </a:blip>
          <a:srcRect b="0" l="0" r="0" t="0"/>
          <a:stretch/>
        </p:blipFill>
        <p:spPr>
          <a:xfrm>
            <a:off x="267949" y="4527949"/>
            <a:ext cx="2512000" cy="295600"/>
          </a:xfrm>
          <a:prstGeom prst="rect">
            <a:avLst/>
          </a:prstGeom>
          <a:noFill/>
          <a:ln>
            <a:noFill/>
          </a:ln>
        </p:spPr>
      </p:pic>
      <p:sp>
        <p:nvSpPr>
          <p:cNvPr id="67" name="Google Shape;67;p10"/>
          <p:cNvSpPr txBox="1"/>
          <p:nvPr>
            <p:ph type="title"/>
          </p:nvPr>
        </p:nvSpPr>
        <p:spPr>
          <a:xfrm>
            <a:off x="633375" y="662500"/>
            <a:ext cx="2414700" cy="1056600"/>
          </a:xfrm>
          <a:prstGeom prst="rect">
            <a:avLst/>
          </a:prstGeom>
        </p:spPr>
        <p:txBody>
          <a:bodyPr anchorCtr="0" anchor="b" bIns="0" lIns="0" spcFirstLastPara="1" rIns="0" wrap="square" tIns="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8" name="Google Shape;68;p10"/>
          <p:cNvSpPr txBox="1"/>
          <p:nvPr>
            <p:ph idx="5" type="title"/>
          </p:nvPr>
        </p:nvSpPr>
        <p:spPr>
          <a:xfrm>
            <a:off x="633375" y="1897100"/>
            <a:ext cx="2414700" cy="2223600"/>
          </a:xfrm>
          <a:prstGeom prst="rect">
            <a:avLst/>
          </a:prstGeom>
        </p:spPr>
        <p:txBody>
          <a:bodyPr anchorCtr="0" anchor="t" bIns="0" lIns="0" spcFirstLastPara="1" rIns="0" wrap="square" tIns="0">
            <a:noAutofit/>
          </a:bodyPr>
          <a:lstStyle>
            <a:lvl1pPr lvl="0" rtl="0">
              <a:spcBef>
                <a:spcPts val="0"/>
              </a:spcBef>
              <a:spcAft>
                <a:spcPts val="0"/>
              </a:spcAft>
              <a:buClr>
                <a:schemeClr val="dk2"/>
              </a:buClr>
              <a:buSzPts val="1300"/>
              <a:buNone/>
              <a:defRPr sz="1300">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61975" y="0"/>
            <a:ext cx="7623000" cy="859500"/>
          </a:xfrm>
          <a:prstGeom prst="rect">
            <a:avLst/>
          </a:prstGeom>
          <a:noFill/>
          <a:ln>
            <a:noFill/>
          </a:ln>
        </p:spPr>
        <p:txBody>
          <a:bodyPr anchorCtr="0" anchor="b" bIns="0" lIns="0" spcFirstLastPara="1" rIns="0" wrap="square" tIns="0">
            <a:noAutofit/>
          </a:bodyPr>
          <a:lstStyle>
            <a:lvl1pPr lvl="0" rtl="0">
              <a:spcBef>
                <a:spcPts val="0"/>
              </a:spcBef>
              <a:spcAft>
                <a:spcPts val="0"/>
              </a:spcAft>
              <a:buClr>
                <a:schemeClr val="lt1"/>
              </a:buClr>
              <a:buSzPts val="3400"/>
              <a:buFont typeface="Source Sans Pro"/>
              <a:buNone/>
              <a:defRPr b="1" sz="3400">
                <a:solidFill>
                  <a:schemeClr val="lt1"/>
                </a:solidFill>
                <a:latin typeface="Source Sans Pro"/>
                <a:ea typeface="Source Sans Pro"/>
                <a:cs typeface="Source Sans Pro"/>
                <a:sym typeface="Source Sans Pro"/>
              </a:defRPr>
            </a:lvl1pPr>
            <a:lvl2pPr lvl="1" rtl="0">
              <a:spcBef>
                <a:spcPts val="0"/>
              </a:spcBef>
              <a:spcAft>
                <a:spcPts val="0"/>
              </a:spcAft>
              <a:buClr>
                <a:schemeClr val="dk1"/>
              </a:buClr>
              <a:buSzPts val="2800"/>
              <a:buFont typeface="Red Hat Display"/>
              <a:buNone/>
              <a:defRPr b="1" sz="28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2800"/>
              <a:buFont typeface="Red Hat Display"/>
              <a:buNone/>
              <a:defRPr b="1" sz="28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2800"/>
              <a:buFont typeface="Red Hat Display"/>
              <a:buNone/>
              <a:defRPr b="1" sz="28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2800"/>
              <a:buFont typeface="Red Hat Display"/>
              <a:buNone/>
              <a:defRPr b="1" sz="28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2800"/>
              <a:buFont typeface="Red Hat Display"/>
              <a:buNone/>
              <a:defRPr b="1" sz="28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2800"/>
              <a:buFont typeface="Red Hat Display"/>
              <a:buNone/>
              <a:defRPr b="1" sz="28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2800"/>
              <a:buFont typeface="Red Hat Display"/>
              <a:buNone/>
              <a:defRPr b="1" sz="28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2800"/>
              <a:buFont typeface="Red Hat Display"/>
              <a:buNone/>
              <a:defRPr b="1" sz="2800">
                <a:solidFill>
                  <a:schemeClr val="dk1"/>
                </a:solidFill>
                <a:latin typeface="Red Hat Display"/>
                <a:ea typeface="Red Hat Display"/>
                <a:cs typeface="Red Hat Display"/>
                <a:sym typeface="Red Hat Display"/>
              </a:defRPr>
            </a:lvl9pPr>
          </a:lstStyle>
          <a:p/>
        </p:txBody>
      </p:sp>
      <p:sp>
        <p:nvSpPr>
          <p:cNvPr id="7" name="Google Shape;7;p1"/>
          <p:cNvSpPr txBox="1"/>
          <p:nvPr>
            <p:ph idx="1" type="body"/>
          </p:nvPr>
        </p:nvSpPr>
        <p:spPr>
          <a:xfrm>
            <a:off x="761975" y="1719075"/>
            <a:ext cx="7623000" cy="2578500"/>
          </a:xfrm>
          <a:prstGeom prst="rect">
            <a:avLst/>
          </a:prstGeom>
          <a:noFill/>
          <a:ln>
            <a:noFill/>
          </a:ln>
        </p:spPr>
        <p:txBody>
          <a:bodyPr anchorCtr="0" anchor="t" bIns="0" lIns="0" spcFirstLastPara="1" rIns="0" wrap="square" tIns="0">
            <a:noAutofit/>
          </a:bodyPr>
          <a:lstStyle>
            <a:lvl1pPr indent="-381000" lvl="0" marL="457200" rtl="0">
              <a:lnSpc>
                <a:spcPct val="115000"/>
              </a:lnSpc>
              <a:spcBef>
                <a:spcPts val="0"/>
              </a:spcBef>
              <a:spcAft>
                <a:spcPts val="0"/>
              </a:spcAft>
              <a:buClr>
                <a:schemeClr val="lt1"/>
              </a:buClr>
              <a:buSzPts val="2400"/>
              <a:buFont typeface="Source Sans Pro"/>
              <a:buChar char="●"/>
              <a:defRPr sz="2400">
                <a:solidFill>
                  <a:schemeClr val="lt1"/>
                </a:solidFill>
                <a:latin typeface="Source Sans Pro"/>
                <a:ea typeface="Source Sans Pro"/>
                <a:cs typeface="Source Sans Pro"/>
                <a:sym typeface="Source Sans Pro"/>
              </a:defRPr>
            </a:lvl1pPr>
            <a:lvl2pPr indent="-342900" lvl="1" marL="914400" rtl="0">
              <a:lnSpc>
                <a:spcPct val="115000"/>
              </a:lnSpc>
              <a:spcBef>
                <a:spcPts val="160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2pPr>
            <a:lvl3pPr indent="-330200" lvl="2" marL="1371600" rtl="0">
              <a:lnSpc>
                <a:spcPct val="115000"/>
              </a:lnSpc>
              <a:spcBef>
                <a:spcPts val="1600"/>
              </a:spcBef>
              <a:spcAft>
                <a:spcPts val="0"/>
              </a:spcAft>
              <a:buClr>
                <a:schemeClr val="lt1"/>
              </a:buClr>
              <a:buSzPts val="1600"/>
              <a:buFont typeface="Source Sans Pro"/>
              <a:buChar char="■"/>
              <a:defRPr sz="1600">
                <a:solidFill>
                  <a:schemeClr val="lt1"/>
                </a:solidFill>
                <a:latin typeface="Source Sans Pro"/>
                <a:ea typeface="Source Sans Pro"/>
                <a:cs typeface="Source Sans Pro"/>
                <a:sym typeface="Source Sans Pro"/>
              </a:defRPr>
            </a:lvl3pPr>
            <a:lvl4pPr indent="-311150" lvl="3" marL="1828800" rtl="0">
              <a:lnSpc>
                <a:spcPct val="115000"/>
              </a:lnSpc>
              <a:spcBef>
                <a:spcPts val="1600"/>
              </a:spcBef>
              <a:spcAft>
                <a:spcPts val="0"/>
              </a:spcAft>
              <a:buClr>
                <a:schemeClr val="lt1"/>
              </a:buClr>
              <a:buSzPts val="1300"/>
              <a:buFont typeface="Source Sans Pro"/>
              <a:buChar char="●"/>
              <a:defRPr sz="1300">
                <a:solidFill>
                  <a:schemeClr val="lt1"/>
                </a:solidFill>
                <a:latin typeface="Source Sans Pro"/>
                <a:ea typeface="Source Sans Pro"/>
                <a:cs typeface="Source Sans Pro"/>
                <a:sym typeface="Source Sans Pro"/>
              </a:defRPr>
            </a:lvl4pPr>
            <a:lvl5pPr indent="-292100" lvl="4" marL="2286000" rtl="0">
              <a:lnSpc>
                <a:spcPct val="115000"/>
              </a:lnSpc>
              <a:spcBef>
                <a:spcPts val="1600"/>
              </a:spcBef>
              <a:spcAft>
                <a:spcPts val="0"/>
              </a:spcAft>
              <a:buClr>
                <a:schemeClr val="lt1"/>
              </a:buClr>
              <a:buSzPts val="1000"/>
              <a:buFont typeface="Source Sans Pro"/>
              <a:buChar char="○"/>
              <a:defRPr sz="1000">
                <a:solidFill>
                  <a:schemeClr val="lt1"/>
                </a:solidFill>
                <a:latin typeface="Source Sans Pro"/>
                <a:ea typeface="Source Sans Pro"/>
                <a:cs typeface="Source Sans Pro"/>
                <a:sym typeface="Source Sans Pro"/>
              </a:defRPr>
            </a:lvl5pPr>
            <a:lvl6pPr indent="-279400" lvl="5" marL="2743200" rtl="0">
              <a:lnSpc>
                <a:spcPct val="115000"/>
              </a:lnSpc>
              <a:spcBef>
                <a:spcPts val="1600"/>
              </a:spcBef>
              <a:spcAft>
                <a:spcPts val="0"/>
              </a:spcAft>
              <a:buClr>
                <a:schemeClr val="lt1"/>
              </a:buClr>
              <a:buSzPts val="800"/>
              <a:buFont typeface="Source Sans Pro"/>
              <a:buChar char="■"/>
              <a:defRPr sz="800">
                <a:solidFill>
                  <a:schemeClr val="lt1"/>
                </a:solidFill>
                <a:latin typeface="Source Sans Pro"/>
                <a:ea typeface="Source Sans Pro"/>
                <a:cs typeface="Source Sans Pro"/>
                <a:sym typeface="Source Sans Pro"/>
              </a:defRPr>
            </a:lvl6pPr>
            <a:lvl7pPr indent="-279400" lvl="6" marL="3200400" rtl="0">
              <a:lnSpc>
                <a:spcPct val="115000"/>
              </a:lnSpc>
              <a:spcBef>
                <a:spcPts val="1600"/>
              </a:spcBef>
              <a:spcAft>
                <a:spcPts val="0"/>
              </a:spcAft>
              <a:buClr>
                <a:schemeClr val="lt1"/>
              </a:buClr>
              <a:buSzPts val="800"/>
              <a:buFont typeface="Source Sans Pro"/>
              <a:buChar char="●"/>
              <a:defRPr sz="800">
                <a:solidFill>
                  <a:schemeClr val="lt1"/>
                </a:solidFill>
                <a:latin typeface="Source Sans Pro"/>
                <a:ea typeface="Source Sans Pro"/>
                <a:cs typeface="Source Sans Pro"/>
                <a:sym typeface="Source Sans Pro"/>
              </a:defRPr>
            </a:lvl7pPr>
            <a:lvl8pPr indent="-279400" lvl="7" marL="3657600" rtl="0">
              <a:lnSpc>
                <a:spcPct val="115000"/>
              </a:lnSpc>
              <a:spcBef>
                <a:spcPts val="1600"/>
              </a:spcBef>
              <a:spcAft>
                <a:spcPts val="0"/>
              </a:spcAft>
              <a:buClr>
                <a:schemeClr val="lt1"/>
              </a:buClr>
              <a:buSzPts val="800"/>
              <a:buFont typeface="Source Sans Pro"/>
              <a:buChar char="○"/>
              <a:defRPr sz="800">
                <a:solidFill>
                  <a:schemeClr val="lt1"/>
                </a:solidFill>
                <a:latin typeface="Source Sans Pro"/>
                <a:ea typeface="Source Sans Pro"/>
                <a:cs typeface="Source Sans Pro"/>
                <a:sym typeface="Source Sans Pro"/>
              </a:defRPr>
            </a:lvl8pPr>
            <a:lvl9pPr indent="-279400" lvl="8" marL="4114800" rtl="0">
              <a:lnSpc>
                <a:spcPct val="115000"/>
              </a:lnSpc>
              <a:spcBef>
                <a:spcPts val="1600"/>
              </a:spcBef>
              <a:spcAft>
                <a:spcPts val="1600"/>
              </a:spcAft>
              <a:buClr>
                <a:schemeClr val="lt1"/>
              </a:buClr>
              <a:buSzPts val="800"/>
              <a:buFont typeface="Source Sans Pro"/>
              <a:buChar char="■"/>
              <a:defRPr sz="800">
                <a:solidFill>
                  <a:schemeClr val="lt1"/>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7805634" y="4478951"/>
            <a:ext cx="548700" cy="393600"/>
          </a:xfrm>
          <a:prstGeom prst="rect">
            <a:avLst/>
          </a:prstGeom>
          <a:noFill/>
          <a:ln>
            <a:noFill/>
          </a:ln>
        </p:spPr>
        <p:txBody>
          <a:bodyPr anchorCtr="0" anchor="t" bIns="91425" lIns="91425" spcFirstLastPara="1" rIns="91425" wrap="square" tIns="91425">
            <a:noAutofit/>
          </a:bodyPr>
          <a:lstStyle>
            <a:lvl1pPr lvl="0" rtl="0" algn="r">
              <a:buNone/>
              <a:defRPr b="1" sz="1200">
                <a:solidFill>
                  <a:schemeClr val="lt1"/>
                </a:solidFill>
                <a:latin typeface="Source Sans Pro"/>
                <a:ea typeface="Source Sans Pro"/>
                <a:cs typeface="Source Sans Pro"/>
                <a:sym typeface="Source Sans Pro"/>
              </a:defRPr>
            </a:lvl1pPr>
            <a:lvl2pPr lvl="1" rtl="0" algn="r">
              <a:buNone/>
              <a:defRPr b="1" sz="1200">
                <a:solidFill>
                  <a:schemeClr val="lt1"/>
                </a:solidFill>
                <a:latin typeface="Source Sans Pro"/>
                <a:ea typeface="Source Sans Pro"/>
                <a:cs typeface="Source Sans Pro"/>
                <a:sym typeface="Source Sans Pro"/>
              </a:defRPr>
            </a:lvl2pPr>
            <a:lvl3pPr lvl="2" rtl="0" algn="r">
              <a:buNone/>
              <a:defRPr b="1" sz="1200">
                <a:solidFill>
                  <a:schemeClr val="lt1"/>
                </a:solidFill>
                <a:latin typeface="Source Sans Pro"/>
                <a:ea typeface="Source Sans Pro"/>
                <a:cs typeface="Source Sans Pro"/>
                <a:sym typeface="Source Sans Pro"/>
              </a:defRPr>
            </a:lvl3pPr>
            <a:lvl4pPr lvl="3" rtl="0" algn="r">
              <a:buNone/>
              <a:defRPr b="1" sz="1200">
                <a:solidFill>
                  <a:schemeClr val="lt1"/>
                </a:solidFill>
                <a:latin typeface="Source Sans Pro"/>
                <a:ea typeface="Source Sans Pro"/>
                <a:cs typeface="Source Sans Pro"/>
                <a:sym typeface="Source Sans Pro"/>
              </a:defRPr>
            </a:lvl4pPr>
            <a:lvl5pPr lvl="4" rtl="0" algn="r">
              <a:buNone/>
              <a:defRPr b="1" sz="1200">
                <a:solidFill>
                  <a:schemeClr val="lt1"/>
                </a:solidFill>
                <a:latin typeface="Source Sans Pro"/>
                <a:ea typeface="Source Sans Pro"/>
                <a:cs typeface="Source Sans Pro"/>
                <a:sym typeface="Source Sans Pro"/>
              </a:defRPr>
            </a:lvl5pPr>
            <a:lvl6pPr lvl="5" rtl="0" algn="r">
              <a:buNone/>
              <a:defRPr b="1" sz="1200">
                <a:solidFill>
                  <a:schemeClr val="lt1"/>
                </a:solidFill>
                <a:latin typeface="Source Sans Pro"/>
                <a:ea typeface="Source Sans Pro"/>
                <a:cs typeface="Source Sans Pro"/>
                <a:sym typeface="Source Sans Pro"/>
              </a:defRPr>
            </a:lvl6pPr>
            <a:lvl7pPr lvl="6" rtl="0" algn="r">
              <a:buNone/>
              <a:defRPr b="1" sz="1200">
                <a:solidFill>
                  <a:schemeClr val="lt1"/>
                </a:solidFill>
                <a:latin typeface="Source Sans Pro"/>
                <a:ea typeface="Source Sans Pro"/>
                <a:cs typeface="Source Sans Pro"/>
                <a:sym typeface="Source Sans Pro"/>
              </a:defRPr>
            </a:lvl7pPr>
            <a:lvl8pPr lvl="7" rtl="0" algn="r">
              <a:buNone/>
              <a:defRPr b="1" sz="1200">
                <a:solidFill>
                  <a:schemeClr val="lt1"/>
                </a:solidFill>
                <a:latin typeface="Source Sans Pro"/>
                <a:ea typeface="Source Sans Pro"/>
                <a:cs typeface="Source Sans Pro"/>
                <a:sym typeface="Source Sans Pro"/>
              </a:defRPr>
            </a:lvl8pPr>
            <a:lvl9pPr lvl="8" rtl="0" algn="r">
              <a:buNone/>
              <a:defRPr b="1" sz="1200">
                <a:solidFill>
                  <a:schemeClr val="lt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None/>
            </a:pPr>
            <a:r>
              <a:t/>
            </a:r>
            <a:endParaRPr b="0" sz="1300">
              <a:solidFill>
                <a:schemeClr val="dk1"/>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mc:AlternateContent>
    <mc:Choice Requires="p14">
      <p:transition spd="slow" p14:dur="1100">
        <p:push dir="r"/>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EA4335"/>
          </p15:clr>
        </p15:guide>
        <p15:guide id="2" pos="960">
          <p15:clr>
            <a:srgbClr val="EA4335"/>
          </p15:clr>
        </p15:guide>
        <p15:guide id="3" pos="1920">
          <p15:clr>
            <a:srgbClr val="EA4335"/>
          </p15:clr>
        </p15:guide>
        <p15:guide id="4" pos="3840">
          <p15:clr>
            <a:srgbClr val="EA4335"/>
          </p15:clr>
        </p15:guide>
        <p15:guide id="5" pos="4800">
          <p15:clr>
            <a:srgbClr val="EA4335"/>
          </p15:clr>
        </p15:guide>
        <p15:guide id="6" orient="horz" pos="541">
          <p15:clr>
            <a:srgbClr val="EA4335"/>
          </p15:clr>
        </p15:guide>
        <p15:guide id="7" orient="horz" pos="1083">
          <p15:clr>
            <a:srgbClr val="EA4335"/>
          </p15:clr>
        </p15:guide>
        <p15:guide id="8" orient="horz" pos="1624">
          <p15:clr>
            <a:srgbClr val="EA4335"/>
          </p15:clr>
        </p15:guide>
        <p15:guide id="9" orient="horz" pos="2166">
          <p15:clr>
            <a:srgbClr val="EA4335"/>
          </p15:clr>
        </p15:guide>
        <p15:guide id="10" orient="horz" pos="2707">
          <p15:clr>
            <a:srgbClr val="EA4335"/>
          </p15:clr>
        </p15:guide>
        <p15:guide id="11" pos="480">
          <p15:clr>
            <a:srgbClr val="EA4335"/>
          </p15:clr>
        </p15:guide>
        <p15:guide id="12" pos="1440">
          <p15:clr>
            <a:srgbClr val="EA4335"/>
          </p15:clr>
        </p15:guide>
        <p15:guide id="13" pos="2408">
          <p15:clr>
            <a:srgbClr val="EA4335"/>
          </p15:clr>
        </p15:guide>
        <p15:guide id="14" pos="4320">
          <p15:clr>
            <a:srgbClr val="EA4335"/>
          </p15:clr>
        </p15:guide>
        <p15:guide id="15" pos="3358">
          <p15:clr>
            <a:srgbClr val="EA4335"/>
          </p15:clr>
        </p15:guide>
        <p15:guide id="16" pos="5282">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32.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30.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37.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45.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43.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52.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51.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59.png"/><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5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47.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6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 Id="rId3" Type="http://schemas.openxmlformats.org/officeDocument/2006/relationships/image" Target="../media/image60.jp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68.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62.jpg"/><Relationship Id="rId4" Type="http://schemas.openxmlformats.org/officeDocument/2006/relationships/image" Target="../media/image63.jpg"/><Relationship Id="rId5" Type="http://schemas.openxmlformats.org/officeDocument/2006/relationships/image" Target="../media/image66.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 Id="rId3" Type="http://schemas.openxmlformats.org/officeDocument/2006/relationships/image" Target="../media/image65.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7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image" Target="../media/image8.png"/><Relationship Id="rId4" Type="http://schemas.openxmlformats.org/officeDocument/2006/relationships/image" Target="../media/image49.png"/><Relationship Id="rId5" Type="http://schemas.openxmlformats.org/officeDocument/2006/relationships/image" Target="../media/image6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1.xml"/><Relationship Id="rId3" Type="http://schemas.openxmlformats.org/officeDocument/2006/relationships/image" Target="../media/image67.jpg"/><Relationship Id="rId4" Type="http://schemas.openxmlformats.org/officeDocument/2006/relationships/image" Target="../media/image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2.xml"/><Relationship Id="rId3" Type="http://schemas.openxmlformats.org/officeDocument/2006/relationships/image" Target="../media/image60.jpg"/><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4.xml"/><Relationship Id="rId3" Type="http://schemas.openxmlformats.org/officeDocument/2006/relationships/image" Target="../media/image72.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5.xml"/><Relationship Id="rId3" Type="http://schemas.openxmlformats.org/officeDocument/2006/relationships/image" Target="../media/image70.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6.xml"/><Relationship Id="rId3" Type="http://schemas.openxmlformats.org/officeDocument/2006/relationships/image" Target="../media/image69.jpg"/><Relationship Id="rId4" Type="http://schemas.openxmlformats.org/officeDocument/2006/relationships/image" Target="../media/image7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28.png"/><Relationship Id="rId5" Type="http://schemas.openxmlformats.org/officeDocument/2006/relationships/image" Target="../media/image19.png"/><Relationship Id="rId6"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3.png"/><Relationship Id="rId4" Type="http://schemas.openxmlformats.org/officeDocument/2006/relationships/image" Target="../media/image16.png"/><Relationship Id="rId5" Type="http://schemas.openxmlformats.org/officeDocument/2006/relationships/image" Target="../media/image14.png"/><Relationship Id="rId6"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txBox="1"/>
          <p:nvPr>
            <p:ph type="ctrTitle"/>
          </p:nvPr>
        </p:nvSpPr>
        <p:spPr>
          <a:xfrm>
            <a:off x="413075" y="316570"/>
            <a:ext cx="5682900" cy="2240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Trending YouTube Video Analysis &amp; Prediction</a:t>
            </a:r>
            <a:endParaRPr/>
          </a:p>
        </p:txBody>
      </p:sp>
      <p:sp>
        <p:nvSpPr>
          <p:cNvPr id="132" name="Google Shape;132;p22"/>
          <p:cNvSpPr txBox="1"/>
          <p:nvPr>
            <p:ph idx="1" type="subTitle"/>
          </p:nvPr>
        </p:nvSpPr>
        <p:spPr>
          <a:xfrm>
            <a:off x="447725" y="2788245"/>
            <a:ext cx="7233600" cy="992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Kristian Koeser</a:t>
            </a:r>
            <a:endParaRPr/>
          </a:p>
          <a:p>
            <a:pPr indent="0" lvl="0" marL="0" rtl="0" algn="l">
              <a:spcBef>
                <a:spcPts val="0"/>
              </a:spcBef>
              <a:spcAft>
                <a:spcPts val="0"/>
              </a:spcAft>
              <a:buNone/>
            </a:pPr>
            <a:r>
              <a:rPr lang="en"/>
              <a:t>Shun-Ting Wang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1"/>
          <p:cNvSpPr txBox="1"/>
          <p:nvPr>
            <p:ph idx="1" type="subTitle"/>
          </p:nvPr>
        </p:nvSpPr>
        <p:spPr>
          <a:xfrm>
            <a:off x="4089400" y="4630425"/>
            <a:ext cx="3530700" cy="193200"/>
          </a:xfrm>
          <a:prstGeom prst="rect">
            <a:avLst/>
          </a:prstGeom>
        </p:spPr>
        <p:txBody>
          <a:bodyPr anchorCtr="0" anchor="ctr" bIns="0" lIns="0" spcFirstLastPara="1" rIns="0" wrap="square" tIns="0">
            <a:noAutofit/>
          </a:bodyPr>
          <a:lstStyle/>
          <a:p>
            <a:pPr indent="0" lvl="0" marL="0" rtl="0" algn="l">
              <a:spcBef>
                <a:spcPts val="0"/>
              </a:spcBef>
              <a:spcAft>
                <a:spcPts val="1600"/>
              </a:spcAft>
              <a:buNone/>
            </a:pPr>
            <a:r>
              <a:t/>
            </a:r>
            <a:endParaRPr/>
          </a:p>
        </p:txBody>
      </p:sp>
      <p:sp>
        <p:nvSpPr>
          <p:cNvPr id="207" name="Google Shape;207;p31"/>
          <p:cNvSpPr txBox="1"/>
          <p:nvPr/>
        </p:nvSpPr>
        <p:spPr>
          <a:xfrm>
            <a:off x="547900" y="1006325"/>
            <a:ext cx="339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Source Sans Pro"/>
                <a:ea typeface="Source Sans Pro"/>
                <a:cs typeface="Source Sans Pro"/>
                <a:sym typeface="Source Sans Pro"/>
              </a:rPr>
              <a:t>Video word cloud findings</a:t>
            </a:r>
            <a:endParaRPr>
              <a:solidFill>
                <a:schemeClr val="lt1"/>
              </a:solidFill>
              <a:latin typeface="Source Sans Pro"/>
              <a:ea typeface="Source Sans Pro"/>
              <a:cs typeface="Source Sans Pro"/>
              <a:sym typeface="Source Sans Pro"/>
            </a:endParaRPr>
          </a:p>
        </p:txBody>
      </p:sp>
      <p:pic>
        <p:nvPicPr>
          <p:cNvPr id="208" name="Google Shape;208;p31"/>
          <p:cNvPicPr preferRelativeResize="0"/>
          <p:nvPr/>
        </p:nvPicPr>
        <p:blipFill>
          <a:blip r:embed="rId3">
            <a:alphaModFix/>
          </a:blip>
          <a:stretch>
            <a:fillRect/>
          </a:stretch>
        </p:blipFill>
        <p:spPr>
          <a:xfrm>
            <a:off x="455750" y="513625"/>
            <a:ext cx="8232500" cy="4116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2"/>
          <p:cNvSpPr txBox="1"/>
          <p:nvPr/>
        </p:nvSpPr>
        <p:spPr>
          <a:xfrm>
            <a:off x="1118150" y="1006325"/>
            <a:ext cx="270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Source Sans Pro"/>
                <a:ea typeface="Source Sans Pro"/>
                <a:cs typeface="Source Sans Pro"/>
                <a:sym typeface="Source Sans Pro"/>
              </a:rPr>
              <a:t>Title length and upload day</a:t>
            </a:r>
            <a:endParaRPr>
              <a:solidFill>
                <a:schemeClr val="lt1"/>
              </a:solidFill>
              <a:latin typeface="Source Sans Pro"/>
              <a:ea typeface="Source Sans Pro"/>
              <a:cs typeface="Source Sans Pro"/>
              <a:sym typeface="Source Sans Pro"/>
            </a:endParaRPr>
          </a:p>
        </p:txBody>
      </p:sp>
      <p:pic>
        <p:nvPicPr>
          <p:cNvPr id="214" name="Google Shape;214;p32"/>
          <p:cNvPicPr preferRelativeResize="0"/>
          <p:nvPr/>
        </p:nvPicPr>
        <p:blipFill>
          <a:blip r:embed="rId3">
            <a:alphaModFix/>
          </a:blip>
          <a:stretch>
            <a:fillRect/>
          </a:stretch>
        </p:blipFill>
        <p:spPr>
          <a:xfrm>
            <a:off x="83600" y="107675"/>
            <a:ext cx="5016851" cy="3456586"/>
          </a:xfrm>
          <a:prstGeom prst="rect">
            <a:avLst/>
          </a:prstGeom>
          <a:noFill/>
          <a:ln>
            <a:noFill/>
          </a:ln>
        </p:spPr>
      </p:pic>
      <p:pic>
        <p:nvPicPr>
          <p:cNvPr id="215" name="Google Shape;215;p32"/>
          <p:cNvPicPr preferRelativeResize="0"/>
          <p:nvPr/>
        </p:nvPicPr>
        <p:blipFill>
          <a:blip r:embed="rId4">
            <a:alphaModFix/>
          </a:blip>
          <a:stretch>
            <a:fillRect/>
          </a:stretch>
        </p:blipFill>
        <p:spPr>
          <a:xfrm>
            <a:off x="5252851" y="152400"/>
            <a:ext cx="3738751" cy="2567037"/>
          </a:xfrm>
          <a:prstGeom prst="rect">
            <a:avLst/>
          </a:prstGeom>
          <a:noFill/>
          <a:ln>
            <a:noFill/>
          </a:ln>
        </p:spPr>
      </p:pic>
      <p:pic>
        <p:nvPicPr>
          <p:cNvPr id="216" name="Google Shape;216;p32"/>
          <p:cNvPicPr preferRelativeResize="0"/>
          <p:nvPr/>
        </p:nvPicPr>
        <p:blipFill>
          <a:blip r:embed="rId5">
            <a:alphaModFix/>
          </a:blip>
          <a:stretch>
            <a:fillRect/>
          </a:stretch>
        </p:blipFill>
        <p:spPr>
          <a:xfrm>
            <a:off x="5252850" y="2827750"/>
            <a:ext cx="3738750" cy="115168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3"/>
          <p:cNvSpPr txBox="1"/>
          <p:nvPr>
            <p:ph idx="1" type="subTitle"/>
          </p:nvPr>
        </p:nvSpPr>
        <p:spPr>
          <a:xfrm>
            <a:off x="4089400" y="4630425"/>
            <a:ext cx="3530700" cy="193200"/>
          </a:xfrm>
          <a:prstGeom prst="rect">
            <a:avLst/>
          </a:prstGeom>
        </p:spPr>
        <p:txBody>
          <a:bodyPr anchorCtr="0" anchor="ctr" bIns="0" lIns="0" spcFirstLastPara="1" rIns="0" wrap="square" tIns="0">
            <a:noAutofit/>
          </a:bodyPr>
          <a:lstStyle/>
          <a:p>
            <a:pPr indent="0" lvl="0" marL="0" rtl="0" algn="l">
              <a:spcBef>
                <a:spcPts val="0"/>
              </a:spcBef>
              <a:spcAft>
                <a:spcPts val="1600"/>
              </a:spcAft>
              <a:buNone/>
            </a:pPr>
            <a:r>
              <a:t/>
            </a:r>
            <a:endParaRPr/>
          </a:p>
        </p:txBody>
      </p:sp>
      <p:pic>
        <p:nvPicPr>
          <p:cNvPr id="222" name="Google Shape;222;p33"/>
          <p:cNvPicPr preferRelativeResize="0"/>
          <p:nvPr/>
        </p:nvPicPr>
        <p:blipFill>
          <a:blip r:embed="rId3">
            <a:alphaModFix/>
          </a:blip>
          <a:stretch>
            <a:fillRect/>
          </a:stretch>
        </p:blipFill>
        <p:spPr>
          <a:xfrm>
            <a:off x="797600" y="208300"/>
            <a:ext cx="7548804" cy="4325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4"/>
          <p:cNvSpPr txBox="1"/>
          <p:nvPr>
            <p:ph idx="1" type="subTitle"/>
          </p:nvPr>
        </p:nvSpPr>
        <p:spPr>
          <a:xfrm>
            <a:off x="4089400" y="4630425"/>
            <a:ext cx="3530700" cy="193200"/>
          </a:xfrm>
          <a:prstGeom prst="rect">
            <a:avLst/>
          </a:prstGeom>
        </p:spPr>
        <p:txBody>
          <a:bodyPr anchorCtr="0" anchor="ctr" bIns="0" lIns="0" spcFirstLastPara="1" rIns="0" wrap="square" tIns="0">
            <a:noAutofit/>
          </a:bodyPr>
          <a:lstStyle/>
          <a:p>
            <a:pPr indent="0" lvl="0" marL="0" rtl="0" algn="l">
              <a:spcBef>
                <a:spcPts val="0"/>
              </a:spcBef>
              <a:spcAft>
                <a:spcPts val="1600"/>
              </a:spcAft>
              <a:buNone/>
            </a:pPr>
            <a:r>
              <a:t/>
            </a:r>
            <a:endParaRPr/>
          </a:p>
        </p:txBody>
      </p:sp>
      <p:pic>
        <p:nvPicPr>
          <p:cNvPr id="228" name="Google Shape;228;p34"/>
          <p:cNvPicPr preferRelativeResize="0"/>
          <p:nvPr/>
        </p:nvPicPr>
        <p:blipFill>
          <a:blip r:embed="rId3">
            <a:alphaModFix/>
          </a:blip>
          <a:stretch>
            <a:fillRect/>
          </a:stretch>
        </p:blipFill>
        <p:spPr>
          <a:xfrm>
            <a:off x="3109900" y="2776163"/>
            <a:ext cx="2924175" cy="1323975"/>
          </a:xfrm>
          <a:prstGeom prst="rect">
            <a:avLst/>
          </a:prstGeom>
          <a:noFill/>
          <a:ln>
            <a:noFill/>
          </a:ln>
        </p:spPr>
      </p:pic>
      <p:pic>
        <p:nvPicPr>
          <p:cNvPr id="229" name="Google Shape;229;p34"/>
          <p:cNvPicPr preferRelativeResize="0"/>
          <p:nvPr/>
        </p:nvPicPr>
        <p:blipFill>
          <a:blip r:embed="rId4">
            <a:alphaModFix/>
          </a:blip>
          <a:stretch>
            <a:fillRect/>
          </a:stretch>
        </p:blipFill>
        <p:spPr>
          <a:xfrm>
            <a:off x="1866888" y="1409513"/>
            <a:ext cx="5410200" cy="619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5"/>
          <p:cNvSpPr txBox="1"/>
          <p:nvPr>
            <p:ph idx="1" type="subTitle"/>
          </p:nvPr>
        </p:nvSpPr>
        <p:spPr>
          <a:xfrm>
            <a:off x="581450" y="4630400"/>
            <a:ext cx="8839200" cy="365700"/>
          </a:xfrm>
          <a:prstGeom prst="rect">
            <a:avLst/>
          </a:prstGeom>
        </p:spPr>
        <p:txBody>
          <a:bodyPr anchorCtr="0" anchor="ctr" bIns="0" lIns="0" spcFirstLastPara="1" rIns="0" wrap="square" tIns="0">
            <a:noAutofit/>
          </a:bodyPr>
          <a:lstStyle/>
          <a:p>
            <a:pPr indent="0" lvl="0" marL="0" rtl="0" algn="l">
              <a:spcBef>
                <a:spcPts val="0"/>
              </a:spcBef>
              <a:spcAft>
                <a:spcPts val="1600"/>
              </a:spcAft>
              <a:buNone/>
            </a:pPr>
            <a:r>
              <a:rPr lang="en"/>
              <a:t>Total Days Trending = 2.67e-09(Views) + 4.85e-05(likes) + 4.805e-05(dislikes) + 0.0002(comment count) +4.1632</a:t>
            </a:r>
            <a:endParaRPr/>
          </a:p>
        </p:txBody>
      </p:sp>
      <p:sp>
        <p:nvSpPr>
          <p:cNvPr id="235" name="Google Shape;235;p35"/>
          <p:cNvSpPr txBox="1"/>
          <p:nvPr/>
        </p:nvSpPr>
        <p:spPr>
          <a:xfrm>
            <a:off x="581450" y="704425"/>
            <a:ext cx="258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Source Sans Pro"/>
                <a:ea typeface="Source Sans Pro"/>
                <a:cs typeface="Source Sans Pro"/>
                <a:sym typeface="Source Sans Pro"/>
              </a:rPr>
              <a:t>Day trending prediction model</a:t>
            </a:r>
            <a:endParaRPr>
              <a:solidFill>
                <a:schemeClr val="lt1"/>
              </a:solidFill>
              <a:latin typeface="Source Sans Pro"/>
              <a:ea typeface="Source Sans Pro"/>
              <a:cs typeface="Source Sans Pro"/>
              <a:sym typeface="Source Sans Pro"/>
            </a:endParaRPr>
          </a:p>
        </p:txBody>
      </p:sp>
      <p:pic>
        <p:nvPicPr>
          <p:cNvPr id="236" name="Google Shape;236;p35"/>
          <p:cNvPicPr preferRelativeResize="0"/>
          <p:nvPr/>
        </p:nvPicPr>
        <p:blipFill>
          <a:blip r:embed="rId3">
            <a:alphaModFix/>
          </a:blip>
          <a:stretch>
            <a:fillRect/>
          </a:stretch>
        </p:blipFill>
        <p:spPr>
          <a:xfrm>
            <a:off x="152400" y="183600"/>
            <a:ext cx="8839200" cy="782545"/>
          </a:xfrm>
          <a:prstGeom prst="rect">
            <a:avLst/>
          </a:prstGeom>
          <a:noFill/>
          <a:ln>
            <a:noFill/>
          </a:ln>
        </p:spPr>
      </p:pic>
      <p:pic>
        <p:nvPicPr>
          <p:cNvPr id="237" name="Google Shape;237;p35"/>
          <p:cNvPicPr preferRelativeResize="0"/>
          <p:nvPr/>
        </p:nvPicPr>
        <p:blipFill>
          <a:blip r:embed="rId4">
            <a:alphaModFix/>
          </a:blip>
          <a:stretch>
            <a:fillRect/>
          </a:stretch>
        </p:blipFill>
        <p:spPr>
          <a:xfrm>
            <a:off x="2132550" y="1104620"/>
            <a:ext cx="4878904" cy="335945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6"/>
          <p:cNvSpPr txBox="1"/>
          <p:nvPr>
            <p:ph idx="1" type="subTitle"/>
          </p:nvPr>
        </p:nvSpPr>
        <p:spPr>
          <a:xfrm>
            <a:off x="1017525" y="4606775"/>
            <a:ext cx="6602700" cy="216900"/>
          </a:xfrm>
          <a:prstGeom prst="rect">
            <a:avLst/>
          </a:prstGeom>
        </p:spPr>
        <p:txBody>
          <a:bodyPr anchorCtr="0" anchor="ctr" bIns="0" lIns="0" spcFirstLastPara="1" rIns="0" wrap="square" tIns="0">
            <a:noAutofit/>
          </a:bodyPr>
          <a:lstStyle/>
          <a:p>
            <a:pPr indent="0" lvl="0" marL="0" rtl="0" algn="l">
              <a:spcBef>
                <a:spcPts val="0"/>
              </a:spcBef>
              <a:spcAft>
                <a:spcPts val="1600"/>
              </a:spcAft>
              <a:buNone/>
            </a:pPr>
            <a:r>
              <a:rPr lang="en"/>
              <a:t>Dislikes = 0.0005(Views) - 0.0031(Likes) + 0.1652(Comment Count) + 0.0302(Days Trending) + 70.3198 </a:t>
            </a:r>
            <a:endParaRPr/>
          </a:p>
        </p:txBody>
      </p:sp>
      <p:sp>
        <p:nvSpPr>
          <p:cNvPr id="243" name="Google Shape;243;p36"/>
          <p:cNvSpPr txBox="1"/>
          <p:nvPr/>
        </p:nvSpPr>
        <p:spPr>
          <a:xfrm>
            <a:off x="760350" y="469625"/>
            <a:ext cx="216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Source Sans Pro"/>
                <a:ea typeface="Source Sans Pro"/>
                <a:cs typeface="Source Sans Pro"/>
                <a:sym typeface="Source Sans Pro"/>
              </a:rPr>
              <a:t>Dislikes prediction model</a:t>
            </a:r>
            <a:endParaRPr>
              <a:solidFill>
                <a:schemeClr val="lt1"/>
              </a:solidFill>
              <a:latin typeface="Source Sans Pro"/>
              <a:ea typeface="Source Sans Pro"/>
              <a:cs typeface="Source Sans Pro"/>
              <a:sym typeface="Source Sans Pro"/>
            </a:endParaRPr>
          </a:p>
        </p:txBody>
      </p:sp>
      <p:pic>
        <p:nvPicPr>
          <p:cNvPr id="244" name="Google Shape;244;p36"/>
          <p:cNvPicPr preferRelativeResize="0"/>
          <p:nvPr/>
        </p:nvPicPr>
        <p:blipFill>
          <a:blip r:embed="rId3">
            <a:alphaModFix/>
          </a:blip>
          <a:stretch>
            <a:fillRect/>
          </a:stretch>
        </p:blipFill>
        <p:spPr>
          <a:xfrm>
            <a:off x="795338" y="422075"/>
            <a:ext cx="7553325" cy="495300"/>
          </a:xfrm>
          <a:prstGeom prst="rect">
            <a:avLst/>
          </a:prstGeom>
          <a:noFill/>
          <a:ln>
            <a:noFill/>
          </a:ln>
        </p:spPr>
      </p:pic>
      <p:pic>
        <p:nvPicPr>
          <p:cNvPr id="245" name="Google Shape;245;p36"/>
          <p:cNvPicPr preferRelativeResize="0"/>
          <p:nvPr/>
        </p:nvPicPr>
        <p:blipFill>
          <a:blip r:embed="rId4">
            <a:alphaModFix/>
          </a:blip>
          <a:stretch>
            <a:fillRect/>
          </a:stretch>
        </p:blipFill>
        <p:spPr>
          <a:xfrm>
            <a:off x="2167150" y="986275"/>
            <a:ext cx="4809711" cy="3408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7"/>
          <p:cNvSpPr txBox="1"/>
          <p:nvPr/>
        </p:nvSpPr>
        <p:spPr>
          <a:xfrm>
            <a:off x="491250" y="491250"/>
            <a:ext cx="78939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E6E6E6"/>
                </a:solidFill>
                <a:latin typeface="Source Sans Pro"/>
                <a:ea typeface="Source Sans Pro"/>
                <a:cs typeface="Source Sans Pro"/>
                <a:sym typeface="Source Sans Pro"/>
              </a:rPr>
              <a:t>Analysis of 10 countries</a:t>
            </a:r>
            <a:endParaRPr>
              <a:solidFill>
                <a:srgbClr val="E6E6E6"/>
              </a:solidFill>
              <a:latin typeface="Source Sans Pro"/>
              <a:ea typeface="Source Sans Pro"/>
              <a:cs typeface="Source Sans Pro"/>
              <a:sym typeface="Source Sans Pro"/>
            </a:endParaRPr>
          </a:p>
          <a:p>
            <a:pPr indent="-317500" lvl="0" marL="457200" rtl="0" algn="l">
              <a:spcBef>
                <a:spcPts val="0"/>
              </a:spcBef>
              <a:spcAft>
                <a:spcPts val="0"/>
              </a:spcAft>
              <a:buClr>
                <a:srgbClr val="E6E6E6"/>
              </a:buClr>
              <a:buSzPts val="1400"/>
              <a:buFont typeface="Source Sans Pro"/>
              <a:buChar char="●"/>
            </a:pPr>
            <a:r>
              <a:rPr lang="en">
                <a:solidFill>
                  <a:srgbClr val="E6E6E6"/>
                </a:solidFill>
                <a:latin typeface="Source Sans Pro"/>
                <a:ea typeface="Source Sans Pro"/>
                <a:cs typeface="Source Sans Pro"/>
                <a:sym typeface="Source Sans Pro"/>
              </a:rPr>
              <a:t>After </a:t>
            </a:r>
            <a:r>
              <a:rPr lang="en">
                <a:solidFill>
                  <a:srgbClr val="E6E6E6"/>
                </a:solidFill>
                <a:latin typeface="Source Sans Pro"/>
                <a:ea typeface="Source Sans Pro"/>
                <a:cs typeface="Source Sans Pro"/>
                <a:sym typeface="Source Sans Pro"/>
              </a:rPr>
              <a:t>concatenating</a:t>
            </a:r>
            <a:r>
              <a:rPr lang="en">
                <a:solidFill>
                  <a:srgbClr val="E6E6E6"/>
                </a:solidFill>
                <a:latin typeface="Source Sans Pro"/>
                <a:ea typeface="Source Sans Pro"/>
                <a:cs typeface="Source Sans Pro"/>
                <a:sym typeface="Source Sans Pro"/>
              </a:rPr>
              <a:t> all csv file of 10 countries, we have 750,145 rows in the data frame.</a:t>
            </a:r>
            <a:endParaRPr>
              <a:solidFill>
                <a:srgbClr val="E6E6E6"/>
              </a:solidFill>
              <a:latin typeface="Source Sans Pro"/>
              <a:ea typeface="Source Sans Pro"/>
              <a:cs typeface="Source Sans Pro"/>
              <a:sym typeface="Source Sans Pro"/>
            </a:endParaRPr>
          </a:p>
          <a:p>
            <a:pPr indent="-317500" lvl="0" marL="457200" rtl="0" algn="l">
              <a:spcBef>
                <a:spcPts val="0"/>
              </a:spcBef>
              <a:spcAft>
                <a:spcPts val="0"/>
              </a:spcAft>
              <a:buClr>
                <a:srgbClr val="E6E6E6"/>
              </a:buClr>
              <a:buSzPts val="1400"/>
              <a:buFont typeface="Source Sans Pro"/>
              <a:buChar char="●"/>
            </a:pPr>
            <a:r>
              <a:rPr lang="en">
                <a:solidFill>
                  <a:schemeClr val="lt2"/>
                </a:solidFill>
                <a:latin typeface="Source Sans Pro"/>
                <a:ea typeface="Source Sans Pro"/>
                <a:cs typeface="Source Sans Pro"/>
                <a:sym typeface="Source Sans Pro"/>
              </a:rPr>
              <a:t>Dropped the null values from the dataset. Most of the null values come from RU, IN, MX, KR, JP dataset. We got 337,846 data left.</a:t>
            </a:r>
            <a:endParaRPr>
              <a:solidFill>
                <a:srgbClr val="E6E6E6"/>
              </a:solidFill>
              <a:latin typeface="Source Sans Pro"/>
              <a:ea typeface="Source Sans Pro"/>
              <a:cs typeface="Source Sans Pro"/>
              <a:sym typeface="Source Sans Pro"/>
            </a:endParaRPr>
          </a:p>
          <a:p>
            <a:pPr indent="-317500" lvl="0" marL="457200" rtl="0" algn="l">
              <a:spcBef>
                <a:spcPts val="0"/>
              </a:spcBef>
              <a:spcAft>
                <a:spcPts val="0"/>
              </a:spcAft>
              <a:buClr>
                <a:srgbClr val="E6E6E6"/>
              </a:buClr>
              <a:buSzPts val="1400"/>
              <a:buFont typeface="Source Sans Pro"/>
              <a:buChar char="●"/>
            </a:pPr>
            <a:r>
              <a:rPr lang="en">
                <a:solidFill>
                  <a:srgbClr val="E6E6E6"/>
                </a:solidFill>
                <a:latin typeface="Source Sans Pro"/>
                <a:ea typeface="Source Sans Pro"/>
                <a:cs typeface="Source Sans Pro"/>
                <a:sym typeface="Source Sans Pro"/>
              </a:rPr>
              <a:t>Dropped the duplicated videos which are the videos that trends for multiple days, we got 170,917 data.</a:t>
            </a:r>
            <a:endParaRPr>
              <a:solidFill>
                <a:srgbClr val="E6E6E6"/>
              </a:solidFill>
              <a:latin typeface="Source Sans Pro"/>
              <a:ea typeface="Source Sans Pro"/>
              <a:cs typeface="Source Sans Pro"/>
              <a:sym typeface="Source Sans Pro"/>
            </a:endParaRPr>
          </a:p>
        </p:txBody>
      </p:sp>
      <p:pic>
        <p:nvPicPr>
          <p:cNvPr id="251" name="Google Shape;251;p37"/>
          <p:cNvPicPr preferRelativeResize="0"/>
          <p:nvPr/>
        </p:nvPicPr>
        <p:blipFill>
          <a:blip r:embed="rId3">
            <a:alphaModFix/>
          </a:blip>
          <a:stretch>
            <a:fillRect/>
          </a:stretch>
        </p:blipFill>
        <p:spPr>
          <a:xfrm>
            <a:off x="1162500" y="2257713"/>
            <a:ext cx="6819001" cy="2360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8"/>
          <p:cNvSpPr txBox="1"/>
          <p:nvPr/>
        </p:nvSpPr>
        <p:spPr>
          <a:xfrm>
            <a:off x="491250" y="491250"/>
            <a:ext cx="7893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E6E6E6"/>
                </a:solidFill>
                <a:latin typeface="Source Sans Pro"/>
                <a:ea typeface="Source Sans Pro"/>
                <a:cs typeface="Source Sans Pro"/>
                <a:sym typeface="Source Sans Pro"/>
              </a:rPr>
              <a:t>Analysis of 10 countries</a:t>
            </a:r>
            <a:endParaRPr>
              <a:solidFill>
                <a:srgbClr val="E6E6E6"/>
              </a:solidFill>
              <a:latin typeface="Source Sans Pro"/>
              <a:ea typeface="Source Sans Pro"/>
              <a:cs typeface="Source Sans Pro"/>
              <a:sym typeface="Source Sans Pro"/>
            </a:endParaRPr>
          </a:p>
          <a:p>
            <a:pPr indent="-317500" lvl="0" marL="457200" rtl="0" algn="l">
              <a:spcBef>
                <a:spcPts val="0"/>
              </a:spcBef>
              <a:spcAft>
                <a:spcPts val="0"/>
              </a:spcAft>
              <a:buClr>
                <a:srgbClr val="E6E6E6"/>
              </a:buClr>
              <a:buSzPts val="1400"/>
              <a:buFont typeface="Source Sans Pro"/>
              <a:buChar char="●"/>
            </a:pPr>
            <a:r>
              <a:rPr lang="en">
                <a:solidFill>
                  <a:srgbClr val="E6E6E6"/>
                </a:solidFill>
                <a:latin typeface="Source Sans Pro"/>
                <a:ea typeface="Source Sans Pro"/>
                <a:cs typeface="Source Sans Pro"/>
                <a:sym typeface="Source Sans Pro"/>
              </a:rPr>
              <a:t>After cleaning the whole dataset….</a:t>
            </a:r>
            <a:endParaRPr>
              <a:solidFill>
                <a:srgbClr val="E6E6E6"/>
              </a:solidFill>
              <a:latin typeface="Source Sans Pro"/>
              <a:ea typeface="Source Sans Pro"/>
              <a:cs typeface="Source Sans Pro"/>
              <a:sym typeface="Source Sans Pro"/>
            </a:endParaRPr>
          </a:p>
          <a:p>
            <a:pPr indent="0" lvl="0" marL="0" rtl="0" algn="l">
              <a:spcBef>
                <a:spcPts val="0"/>
              </a:spcBef>
              <a:spcAft>
                <a:spcPts val="0"/>
              </a:spcAft>
              <a:buNone/>
            </a:pPr>
            <a:r>
              <a:t/>
            </a:r>
            <a:endParaRPr>
              <a:solidFill>
                <a:srgbClr val="E6E6E6"/>
              </a:solidFill>
              <a:latin typeface="Source Sans Pro"/>
              <a:ea typeface="Source Sans Pro"/>
              <a:cs typeface="Source Sans Pro"/>
              <a:sym typeface="Source Sans Pro"/>
            </a:endParaRPr>
          </a:p>
          <a:p>
            <a:pPr indent="0" lvl="0" marL="0" rtl="0" algn="l">
              <a:spcBef>
                <a:spcPts val="0"/>
              </a:spcBef>
              <a:spcAft>
                <a:spcPts val="0"/>
              </a:spcAft>
              <a:buNone/>
            </a:pPr>
            <a:r>
              <a:t/>
            </a:r>
            <a:endParaRPr>
              <a:solidFill>
                <a:srgbClr val="E6E6E6"/>
              </a:solidFill>
              <a:latin typeface="Source Sans Pro"/>
              <a:ea typeface="Source Sans Pro"/>
              <a:cs typeface="Source Sans Pro"/>
              <a:sym typeface="Source Sans Pro"/>
            </a:endParaRPr>
          </a:p>
        </p:txBody>
      </p:sp>
      <p:pic>
        <p:nvPicPr>
          <p:cNvPr id="257" name="Google Shape;257;p38"/>
          <p:cNvPicPr preferRelativeResize="0"/>
          <p:nvPr/>
        </p:nvPicPr>
        <p:blipFill>
          <a:blip r:embed="rId3">
            <a:alphaModFix/>
          </a:blip>
          <a:stretch>
            <a:fillRect/>
          </a:stretch>
        </p:blipFill>
        <p:spPr>
          <a:xfrm>
            <a:off x="1227378" y="1186800"/>
            <a:ext cx="6201074" cy="35483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9"/>
          <p:cNvSpPr txBox="1"/>
          <p:nvPr/>
        </p:nvSpPr>
        <p:spPr>
          <a:xfrm>
            <a:off x="491250" y="491250"/>
            <a:ext cx="7893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E6E6E6"/>
                </a:solidFill>
                <a:latin typeface="Source Sans Pro"/>
                <a:ea typeface="Source Sans Pro"/>
                <a:cs typeface="Source Sans Pro"/>
                <a:sym typeface="Source Sans Pro"/>
              </a:rPr>
              <a:t>Analysis of 10 countries</a:t>
            </a:r>
            <a:endParaRPr>
              <a:solidFill>
                <a:srgbClr val="E6E6E6"/>
              </a:solidFill>
              <a:latin typeface="Source Sans Pro"/>
              <a:ea typeface="Source Sans Pro"/>
              <a:cs typeface="Source Sans Pro"/>
              <a:sym typeface="Source Sans Pro"/>
            </a:endParaRPr>
          </a:p>
          <a:p>
            <a:pPr indent="-317500" lvl="0" marL="457200" rtl="0" algn="l">
              <a:spcBef>
                <a:spcPts val="0"/>
              </a:spcBef>
              <a:spcAft>
                <a:spcPts val="0"/>
              </a:spcAft>
              <a:buClr>
                <a:srgbClr val="E6E6E6"/>
              </a:buClr>
              <a:buSzPts val="1400"/>
              <a:buFont typeface="Source Sans Pro"/>
              <a:buChar char="●"/>
            </a:pPr>
            <a:r>
              <a:rPr lang="en">
                <a:solidFill>
                  <a:srgbClr val="E6E6E6"/>
                </a:solidFill>
                <a:latin typeface="Source Sans Pro"/>
                <a:ea typeface="Source Sans Pro"/>
                <a:cs typeface="Source Sans Pro"/>
                <a:sym typeface="Source Sans Pro"/>
              </a:rPr>
              <a:t>After cleaning the whole dataset….</a:t>
            </a:r>
            <a:endParaRPr>
              <a:solidFill>
                <a:srgbClr val="E6E6E6"/>
              </a:solidFill>
              <a:latin typeface="Source Sans Pro"/>
              <a:ea typeface="Source Sans Pro"/>
              <a:cs typeface="Source Sans Pro"/>
              <a:sym typeface="Source Sans Pro"/>
            </a:endParaRPr>
          </a:p>
          <a:p>
            <a:pPr indent="0" lvl="0" marL="0" rtl="0" algn="l">
              <a:spcBef>
                <a:spcPts val="0"/>
              </a:spcBef>
              <a:spcAft>
                <a:spcPts val="0"/>
              </a:spcAft>
              <a:buNone/>
            </a:pPr>
            <a:r>
              <a:t/>
            </a:r>
            <a:endParaRPr>
              <a:solidFill>
                <a:srgbClr val="E6E6E6"/>
              </a:solidFill>
              <a:latin typeface="Source Sans Pro"/>
              <a:ea typeface="Source Sans Pro"/>
              <a:cs typeface="Source Sans Pro"/>
              <a:sym typeface="Source Sans Pro"/>
            </a:endParaRPr>
          </a:p>
          <a:p>
            <a:pPr indent="0" lvl="0" marL="0" rtl="0" algn="l">
              <a:spcBef>
                <a:spcPts val="0"/>
              </a:spcBef>
              <a:spcAft>
                <a:spcPts val="0"/>
              </a:spcAft>
              <a:buNone/>
            </a:pPr>
            <a:r>
              <a:t/>
            </a:r>
            <a:endParaRPr>
              <a:solidFill>
                <a:srgbClr val="E6E6E6"/>
              </a:solidFill>
              <a:latin typeface="Source Sans Pro"/>
              <a:ea typeface="Source Sans Pro"/>
              <a:cs typeface="Source Sans Pro"/>
              <a:sym typeface="Source Sans Pro"/>
            </a:endParaRPr>
          </a:p>
        </p:txBody>
      </p:sp>
      <p:pic>
        <p:nvPicPr>
          <p:cNvPr id="263" name="Google Shape;263;p39"/>
          <p:cNvPicPr preferRelativeResize="0"/>
          <p:nvPr/>
        </p:nvPicPr>
        <p:blipFill>
          <a:blip r:embed="rId3">
            <a:alphaModFix/>
          </a:blip>
          <a:stretch>
            <a:fillRect/>
          </a:stretch>
        </p:blipFill>
        <p:spPr>
          <a:xfrm>
            <a:off x="1339312" y="1149375"/>
            <a:ext cx="6197774" cy="3610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0"/>
          <p:cNvSpPr/>
          <p:nvPr/>
        </p:nvSpPr>
        <p:spPr>
          <a:xfrm>
            <a:off x="938000" y="1711075"/>
            <a:ext cx="7091700" cy="311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0"/>
          <p:cNvSpPr txBox="1"/>
          <p:nvPr/>
        </p:nvSpPr>
        <p:spPr>
          <a:xfrm>
            <a:off x="491250" y="491250"/>
            <a:ext cx="78939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E6E6E6"/>
                </a:solidFill>
                <a:latin typeface="Source Sans Pro"/>
                <a:ea typeface="Source Sans Pro"/>
                <a:cs typeface="Source Sans Pro"/>
                <a:sym typeface="Source Sans Pro"/>
              </a:rPr>
              <a:t>Analysis of 10 countries</a:t>
            </a:r>
            <a:endParaRPr>
              <a:solidFill>
                <a:srgbClr val="E6E6E6"/>
              </a:solidFill>
              <a:latin typeface="Source Sans Pro"/>
              <a:ea typeface="Source Sans Pro"/>
              <a:cs typeface="Source Sans Pro"/>
              <a:sym typeface="Source Sans Pro"/>
            </a:endParaRPr>
          </a:p>
          <a:p>
            <a:pPr indent="-317500" lvl="0" marL="457200" rtl="0" algn="l">
              <a:spcBef>
                <a:spcPts val="0"/>
              </a:spcBef>
              <a:spcAft>
                <a:spcPts val="0"/>
              </a:spcAft>
              <a:buClr>
                <a:srgbClr val="E6E6E6"/>
              </a:buClr>
              <a:buSzPts val="1400"/>
              <a:buFont typeface="Source Sans Pro"/>
              <a:buChar char="●"/>
            </a:pPr>
            <a:r>
              <a:rPr lang="en">
                <a:solidFill>
                  <a:srgbClr val="E6E6E6"/>
                </a:solidFill>
                <a:latin typeface="Source Sans Pro"/>
                <a:ea typeface="Source Sans Pro"/>
                <a:cs typeface="Source Sans Pro"/>
                <a:sym typeface="Source Sans Pro"/>
              </a:rPr>
              <a:t>From the line graphs, we can see that United Kingdom has the greatest number of enduring video in trend follow by US, India, Korea, Canada, Japan, and Germany. Mexico has very few videos can last long in trending with max of 4 appearances in statistics.</a:t>
            </a:r>
            <a:endParaRPr>
              <a:solidFill>
                <a:srgbClr val="E6E6E6"/>
              </a:solidFill>
              <a:latin typeface="Source Sans Pro"/>
              <a:ea typeface="Source Sans Pro"/>
              <a:cs typeface="Source Sans Pro"/>
              <a:sym typeface="Source Sans Pro"/>
            </a:endParaRPr>
          </a:p>
          <a:p>
            <a:pPr indent="0" lvl="0" marL="0" rtl="0" algn="l">
              <a:spcBef>
                <a:spcPts val="0"/>
              </a:spcBef>
              <a:spcAft>
                <a:spcPts val="0"/>
              </a:spcAft>
              <a:buNone/>
            </a:pPr>
            <a:r>
              <a:t/>
            </a:r>
            <a:endParaRPr>
              <a:solidFill>
                <a:srgbClr val="E6E6E6"/>
              </a:solidFill>
              <a:latin typeface="Source Sans Pro"/>
              <a:ea typeface="Source Sans Pro"/>
              <a:cs typeface="Source Sans Pro"/>
              <a:sym typeface="Source Sans Pro"/>
            </a:endParaRPr>
          </a:p>
          <a:p>
            <a:pPr indent="0" lvl="0" marL="0" rtl="0" algn="l">
              <a:spcBef>
                <a:spcPts val="0"/>
              </a:spcBef>
              <a:spcAft>
                <a:spcPts val="0"/>
              </a:spcAft>
              <a:buNone/>
            </a:pPr>
            <a:r>
              <a:t/>
            </a:r>
            <a:endParaRPr>
              <a:solidFill>
                <a:srgbClr val="E6E6E6"/>
              </a:solidFill>
              <a:latin typeface="Source Sans Pro"/>
              <a:ea typeface="Source Sans Pro"/>
              <a:cs typeface="Source Sans Pro"/>
              <a:sym typeface="Source Sans Pro"/>
            </a:endParaRPr>
          </a:p>
        </p:txBody>
      </p:sp>
      <p:pic>
        <p:nvPicPr>
          <p:cNvPr id="270" name="Google Shape;270;p40"/>
          <p:cNvPicPr preferRelativeResize="0"/>
          <p:nvPr/>
        </p:nvPicPr>
        <p:blipFill rotWithShape="1">
          <a:blip r:embed="rId3">
            <a:alphaModFix/>
          </a:blip>
          <a:srcRect b="48796" l="0" r="0" t="0"/>
          <a:stretch/>
        </p:blipFill>
        <p:spPr>
          <a:xfrm>
            <a:off x="1237625" y="1931550"/>
            <a:ext cx="2740400" cy="2633601"/>
          </a:xfrm>
          <a:prstGeom prst="rect">
            <a:avLst/>
          </a:prstGeom>
          <a:noFill/>
          <a:ln>
            <a:noFill/>
          </a:ln>
        </p:spPr>
      </p:pic>
      <p:pic>
        <p:nvPicPr>
          <p:cNvPr id="271" name="Google Shape;271;p40"/>
          <p:cNvPicPr preferRelativeResize="0"/>
          <p:nvPr/>
        </p:nvPicPr>
        <p:blipFill rotWithShape="1">
          <a:blip r:embed="rId3">
            <a:alphaModFix/>
          </a:blip>
          <a:srcRect b="0" l="0" r="0" t="50243"/>
          <a:stretch/>
        </p:blipFill>
        <p:spPr>
          <a:xfrm>
            <a:off x="4879600" y="1987875"/>
            <a:ext cx="2740400" cy="255920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3"/>
          <p:cNvSpPr txBox="1"/>
          <p:nvPr>
            <p:ph idx="4294967295" type="sldNum"/>
          </p:nvPr>
        </p:nvSpPr>
        <p:spPr>
          <a:xfrm>
            <a:off x="7805634" y="44789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8" name="Google Shape;138;p23"/>
          <p:cNvSpPr txBox="1"/>
          <p:nvPr>
            <p:ph type="ctrTitle"/>
          </p:nvPr>
        </p:nvSpPr>
        <p:spPr>
          <a:xfrm>
            <a:off x="3657600" y="451325"/>
            <a:ext cx="4994700" cy="191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Introduction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1"/>
          <p:cNvSpPr txBox="1"/>
          <p:nvPr/>
        </p:nvSpPr>
        <p:spPr>
          <a:xfrm>
            <a:off x="491250" y="491250"/>
            <a:ext cx="7893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E6E6E6"/>
                </a:solidFill>
                <a:latin typeface="Source Sans Pro"/>
                <a:ea typeface="Source Sans Pro"/>
                <a:cs typeface="Source Sans Pro"/>
                <a:sym typeface="Source Sans Pro"/>
              </a:rPr>
              <a:t>Analysis of 10 countries</a:t>
            </a:r>
            <a:endParaRPr>
              <a:solidFill>
                <a:srgbClr val="E6E6E6"/>
              </a:solidFill>
              <a:latin typeface="Source Sans Pro"/>
              <a:ea typeface="Source Sans Pro"/>
              <a:cs typeface="Source Sans Pro"/>
              <a:sym typeface="Source Sans Pro"/>
            </a:endParaRPr>
          </a:p>
          <a:p>
            <a:pPr indent="-317500" lvl="0" marL="457200" rtl="0" algn="l">
              <a:spcBef>
                <a:spcPts val="0"/>
              </a:spcBef>
              <a:spcAft>
                <a:spcPts val="0"/>
              </a:spcAft>
              <a:buClr>
                <a:srgbClr val="E6E6E6"/>
              </a:buClr>
              <a:buSzPts val="1400"/>
              <a:buFont typeface="Source Sans Pro"/>
              <a:buChar char="●"/>
            </a:pPr>
            <a:r>
              <a:rPr lang="en">
                <a:solidFill>
                  <a:srgbClr val="E6E6E6"/>
                </a:solidFill>
                <a:latin typeface="Source Sans Pro"/>
                <a:ea typeface="Source Sans Pro"/>
                <a:cs typeface="Source Sans Pro"/>
                <a:sym typeface="Source Sans Pro"/>
              </a:rPr>
              <a:t>The countries with the longer trending video have lesser trending video.</a:t>
            </a:r>
            <a:endParaRPr>
              <a:solidFill>
                <a:srgbClr val="E6E6E6"/>
              </a:solidFill>
              <a:latin typeface="Source Sans Pro"/>
              <a:ea typeface="Source Sans Pro"/>
              <a:cs typeface="Source Sans Pro"/>
              <a:sym typeface="Source Sans Pro"/>
            </a:endParaRPr>
          </a:p>
        </p:txBody>
      </p:sp>
      <p:pic>
        <p:nvPicPr>
          <p:cNvPr id="277" name="Google Shape;277;p41"/>
          <p:cNvPicPr preferRelativeResize="0"/>
          <p:nvPr/>
        </p:nvPicPr>
        <p:blipFill>
          <a:blip r:embed="rId3">
            <a:alphaModFix/>
          </a:blip>
          <a:stretch>
            <a:fillRect/>
          </a:stretch>
        </p:blipFill>
        <p:spPr>
          <a:xfrm>
            <a:off x="574599" y="1381613"/>
            <a:ext cx="3518375" cy="2822575"/>
          </a:xfrm>
          <a:prstGeom prst="rect">
            <a:avLst/>
          </a:prstGeom>
          <a:noFill/>
          <a:ln>
            <a:noFill/>
          </a:ln>
        </p:spPr>
      </p:pic>
      <p:pic>
        <p:nvPicPr>
          <p:cNvPr id="278" name="Google Shape;278;p41"/>
          <p:cNvPicPr preferRelativeResize="0"/>
          <p:nvPr/>
        </p:nvPicPr>
        <p:blipFill>
          <a:blip r:embed="rId4">
            <a:alphaModFix/>
          </a:blip>
          <a:stretch>
            <a:fillRect/>
          </a:stretch>
        </p:blipFill>
        <p:spPr>
          <a:xfrm>
            <a:off x="4277649" y="1218000"/>
            <a:ext cx="3834449" cy="38144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2"/>
          <p:cNvSpPr txBox="1"/>
          <p:nvPr/>
        </p:nvSpPr>
        <p:spPr>
          <a:xfrm>
            <a:off x="491250" y="491250"/>
            <a:ext cx="7893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E6E6E6"/>
                </a:solidFill>
                <a:latin typeface="Source Sans Pro"/>
                <a:ea typeface="Source Sans Pro"/>
                <a:cs typeface="Source Sans Pro"/>
                <a:sym typeface="Source Sans Pro"/>
              </a:rPr>
              <a:t>Analysis of 10 countries</a:t>
            </a:r>
            <a:endParaRPr>
              <a:solidFill>
                <a:srgbClr val="E6E6E6"/>
              </a:solidFill>
              <a:latin typeface="Source Sans Pro"/>
              <a:ea typeface="Source Sans Pro"/>
              <a:cs typeface="Source Sans Pro"/>
              <a:sym typeface="Source Sans Pro"/>
            </a:endParaRPr>
          </a:p>
          <a:p>
            <a:pPr indent="-317500" lvl="0" marL="457200" rtl="0" algn="l">
              <a:spcBef>
                <a:spcPts val="0"/>
              </a:spcBef>
              <a:spcAft>
                <a:spcPts val="0"/>
              </a:spcAft>
              <a:buClr>
                <a:srgbClr val="E6E6E6"/>
              </a:buClr>
              <a:buSzPts val="1400"/>
              <a:buFont typeface="Source Sans Pro"/>
              <a:buChar char="●"/>
            </a:pPr>
            <a:r>
              <a:rPr lang="en">
                <a:solidFill>
                  <a:srgbClr val="E6E6E6"/>
                </a:solidFill>
                <a:latin typeface="Source Sans Pro"/>
                <a:ea typeface="Source Sans Pro"/>
                <a:cs typeface="Source Sans Pro"/>
                <a:sym typeface="Source Sans Pro"/>
              </a:rPr>
              <a:t>In our whole dataset, the top category is Entertainment. Followed by People &amp; Blog, News &amp; Politics, Sports, Comedy, and Music.</a:t>
            </a:r>
            <a:endParaRPr>
              <a:solidFill>
                <a:srgbClr val="E6E6E6"/>
              </a:solidFill>
              <a:latin typeface="Source Sans Pro"/>
              <a:ea typeface="Source Sans Pro"/>
              <a:cs typeface="Source Sans Pro"/>
              <a:sym typeface="Source Sans Pro"/>
            </a:endParaRPr>
          </a:p>
        </p:txBody>
      </p:sp>
      <p:pic>
        <p:nvPicPr>
          <p:cNvPr id="284" name="Google Shape;284;p42"/>
          <p:cNvPicPr preferRelativeResize="0"/>
          <p:nvPr/>
        </p:nvPicPr>
        <p:blipFill>
          <a:blip r:embed="rId3">
            <a:alphaModFix/>
          </a:blip>
          <a:stretch>
            <a:fillRect/>
          </a:stretch>
        </p:blipFill>
        <p:spPr>
          <a:xfrm>
            <a:off x="1716575" y="1356400"/>
            <a:ext cx="5710833" cy="3516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3"/>
          <p:cNvSpPr txBox="1"/>
          <p:nvPr/>
        </p:nvSpPr>
        <p:spPr>
          <a:xfrm>
            <a:off x="491250" y="491250"/>
            <a:ext cx="7893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E6E6E6"/>
                </a:solidFill>
                <a:latin typeface="Source Sans Pro"/>
                <a:ea typeface="Source Sans Pro"/>
                <a:cs typeface="Source Sans Pro"/>
                <a:sym typeface="Source Sans Pro"/>
              </a:rPr>
              <a:t>Analysis of 10 countries</a:t>
            </a:r>
            <a:endParaRPr>
              <a:solidFill>
                <a:srgbClr val="E6E6E6"/>
              </a:solidFill>
              <a:latin typeface="Source Sans Pro"/>
              <a:ea typeface="Source Sans Pro"/>
              <a:cs typeface="Source Sans Pro"/>
              <a:sym typeface="Source Sans Pro"/>
            </a:endParaRPr>
          </a:p>
          <a:p>
            <a:pPr indent="-317500" lvl="0" marL="457200" rtl="0" algn="l">
              <a:spcBef>
                <a:spcPts val="0"/>
              </a:spcBef>
              <a:spcAft>
                <a:spcPts val="0"/>
              </a:spcAft>
              <a:buClr>
                <a:srgbClr val="E6E6E6"/>
              </a:buClr>
              <a:buSzPts val="1400"/>
              <a:buFont typeface="Source Sans Pro"/>
              <a:buChar char="●"/>
            </a:pPr>
            <a:r>
              <a:rPr lang="en">
                <a:solidFill>
                  <a:srgbClr val="E6E6E6"/>
                </a:solidFill>
                <a:latin typeface="Source Sans Pro"/>
                <a:ea typeface="Source Sans Pro"/>
                <a:cs typeface="Source Sans Pro"/>
                <a:sym typeface="Source Sans Pro"/>
              </a:rPr>
              <a:t>Entertainment is in every country's top 5 category</a:t>
            </a:r>
            <a:endParaRPr>
              <a:solidFill>
                <a:srgbClr val="E6E6E6"/>
              </a:solidFill>
              <a:latin typeface="Source Sans Pro"/>
              <a:ea typeface="Source Sans Pro"/>
              <a:cs typeface="Source Sans Pro"/>
              <a:sym typeface="Source Sans Pro"/>
            </a:endParaRPr>
          </a:p>
          <a:p>
            <a:pPr indent="-317500" lvl="0" marL="457200" rtl="0" algn="l">
              <a:spcBef>
                <a:spcPts val="0"/>
              </a:spcBef>
              <a:spcAft>
                <a:spcPts val="0"/>
              </a:spcAft>
              <a:buClr>
                <a:srgbClr val="E6E6E6"/>
              </a:buClr>
              <a:buSzPts val="1400"/>
              <a:buFont typeface="Source Sans Pro"/>
              <a:buChar char="●"/>
            </a:pPr>
            <a:r>
              <a:rPr lang="en">
                <a:solidFill>
                  <a:schemeClr val="lt2"/>
                </a:solidFill>
                <a:latin typeface="Source Sans Pro"/>
                <a:ea typeface="Source Sans Pro"/>
                <a:cs typeface="Source Sans Pro"/>
                <a:sym typeface="Source Sans Pro"/>
              </a:rPr>
              <a:t>Howto &amp; Style is the second popular category in the US. </a:t>
            </a:r>
            <a:endParaRPr>
              <a:solidFill>
                <a:schemeClr val="lt2"/>
              </a:solidFill>
              <a:latin typeface="Source Sans Pro"/>
              <a:ea typeface="Source Sans Pro"/>
              <a:cs typeface="Source Sans Pro"/>
              <a:sym typeface="Source Sans Pro"/>
            </a:endParaRPr>
          </a:p>
          <a:p>
            <a:pPr indent="-317500" lvl="0" marL="457200" rtl="0" algn="l">
              <a:spcBef>
                <a:spcPts val="0"/>
              </a:spcBef>
              <a:spcAft>
                <a:spcPts val="0"/>
              </a:spcAft>
              <a:buClr>
                <a:schemeClr val="lt2"/>
              </a:buClr>
              <a:buSzPts val="1400"/>
              <a:buFont typeface="Source Sans Pro"/>
              <a:buChar char="●"/>
            </a:pPr>
            <a:r>
              <a:rPr lang="en">
                <a:solidFill>
                  <a:schemeClr val="lt2"/>
                </a:solidFill>
                <a:latin typeface="Source Sans Pro"/>
                <a:ea typeface="Source Sans Pro"/>
                <a:cs typeface="Source Sans Pro"/>
                <a:sym typeface="Source Sans Pro"/>
              </a:rPr>
              <a:t>Music is the top category of UK instead of Entertainment.</a:t>
            </a:r>
            <a:endParaRPr>
              <a:solidFill>
                <a:schemeClr val="lt2"/>
              </a:solidFill>
              <a:latin typeface="Source Sans Pro"/>
              <a:ea typeface="Source Sans Pro"/>
              <a:cs typeface="Source Sans Pro"/>
              <a:sym typeface="Source Sans Pro"/>
            </a:endParaRPr>
          </a:p>
        </p:txBody>
      </p:sp>
      <p:pic>
        <p:nvPicPr>
          <p:cNvPr id="290" name="Google Shape;290;p43"/>
          <p:cNvPicPr preferRelativeResize="0"/>
          <p:nvPr/>
        </p:nvPicPr>
        <p:blipFill>
          <a:blip r:embed="rId3">
            <a:alphaModFix/>
          </a:blip>
          <a:stretch>
            <a:fillRect/>
          </a:stretch>
        </p:blipFill>
        <p:spPr>
          <a:xfrm>
            <a:off x="290275" y="1719075"/>
            <a:ext cx="4285973" cy="2627450"/>
          </a:xfrm>
          <a:prstGeom prst="rect">
            <a:avLst/>
          </a:prstGeom>
          <a:noFill/>
          <a:ln>
            <a:noFill/>
          </a:ln>
        </p:spPr>
      </p:pic>
      <p:pic>
        <p:nvPicPr>
          <p:cNvPr id="291" name="Google Shape;291;p43"/>
          <p:cNvPicPr preferRelativeResize="0"/>
          <p:nvPr/>
        </p:nvPicPr>
        <p:blipFill>
          <a:blip r:embed="rId4">
            <a:alphaModFix/>
          </a:blip>
          <a:stretch>
            <a:fillRect/>
          </a:stretch>
        </p:blipFill>
        <p:spPr>
          <a:xfrm>
            <a:off x="4677281" y="1753538"/>
            <a:ext cx="4312195" cy="26274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4"/>
          <p:cNvSpPr txBox="1"/>
          <p:nvPr/>
        </p:nvSpPr>
        <p:spPr>
          <a:xfrm>
            <a:off x="491250" y="491250"/>
            <a:ext cx="7893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E6E6E6"/>
                </a:solidFill>
                <a:latin typeface="Source Sans Pro"/>
                <a:ea typeface="Source Sans Pro"/>
                <a:cs typeface="Source Sans Pro"/>
                <a:sym typeface="Source Sans Pro"/>
              </a:rPr>
              <a:t>Analysis of 10 countries</a:t>
            </a:r>
            <a:endParaRPr>
              <a:solidFill>
                <a:srgbClr val="E6E6E6"/>
              </a:solidFill>
              <a:latin typeface="Source Sans Pro"/>
              <a:ea typeface="Source Sans Pro"/>
              <a:cs typeface="Source Sans Pro"/>
              <a:sym typeface="Source Sans Pro"/>
            </a:endParaRPr>
          </a:p>
          <a:p>
            <a:pPr indent="-317500" lvl="0" marL="457200" rtl="0" algn="l">
              <a:spcBef>
                <a:spcPts val="0"/>
              </a:spcBef>
              <a:spcAft>
                <a:spcPts val="0"/>
              </a:spcAft>
              <a:buClr>
                <a:srgbClr val="E6E6E6"/>
              </a:buClr>
              <a:buSzPts val="1400"/>
              <a:buFont typeface="Source Sans Pro"/>
              <a:buChar char="●"/>
            </a:pPr>
            <a:r>
              <a:rPr lang="en">
                <a:solidFill>
                  <a:srgbClr val="E6E6E6"/>
                </a:solidFill>
                <a:latin typeface="Source Sans Pro"/>
                <a:ea typeface="Source Sans Pro"/>
                <a:cs typeface="Source Sans Pro"/>
                <a:sym typeface="Source Sans Pro"/>
              </a:rPr>
              <a:t>The top categories in Canada and Germany are pretty similar.</a:t>
            </a:r>
            <a:endParaRPr>
              <a:solidFill>
                <a:srgbClr val="E6E6E6"/>
              </a:solidFill>
              <a:latin typeface="Source Sans Pro"/>
              <a:ea typeface="Source Sans Pro"/>
              <a:cs typeface="Source Sans Pro"/>
              <a:sym typeface="Source Sans Pro"/>
            </a:endParaRPr>
          </a:p>
          <a:p>
            <a:pPr indent="0" lvl="0" marL="0" rtl="0" algn="l">
              <a:spcBef>
                <a:spcPts val="0"/>
              </a:spcBef>
              <a:spcAft>
                <a:spcPts val="0"/>
              </a:spcAft>
              <a:buNone/>
            </a:pPr>
            <a:r>
              <a:t/>
            </a:r>
            <a:endParaRPr>
              <a:solidFill>
                <a:srgbClr val="E6E6E6"/>
              </a:solidFill>
              <a:latin typeface="Source Sans Pro"/>
              <a:ea typeface="Source Sans Pro"/>
              <a:cs typeface="Source Sans Pro"/>
              <a:sym typeface="Source Sans Pro"/>
            </a:endParaRPr>
          </a:p>
        </p:txBody>
      </p:sp>
      <p:pic>
        <p:nvPicPr>
          <p:cNvPr id="297" name="Google Shape;297;p44"/>
          <p:cNvPicPr preferRelativeResize="0"/>
          <p:nvPr/>
        </p:nvPicPr>
        <p:blipFill>
          <a:blip r:embed="rId3">
            <a:alphaModFix/>
          </a:blip>
          <a:stretch>
            <a:fillRect/>
          </a:stretch>
        </p:blipFill>
        <p:spPr>
          <a:xfrm>
            <a:off x="138050" y="1595500"/>
            <a:ext cx="4393252" cy="2702175"/>
          </a:xfrm>
          <a:prstGeom prst="rect">
            <a:avLst/>
          </a:prstGeom>
          <a:noFill/>
          <a:ln>
            <a:noFill/>
          </a:ln>
        </p:spPr>
      </p:pic>
      <p:pic>
        <p:nvPicPr>
          <p:cNvPr id="298" name="Google Shape;298;p44"/>
          <p:cNvPicPr preferRelativeResize="0"/>
          <p:nvPr/>
        </p:nvPicPr>
        <p:blipFill>
          <a:blip r:embed="rId4">
            <a:alphaModFix/>
          </a:blip>
          <a:stretch>
            <a:fillRect/>
          </a:stretch>
        </p:blipFill>
        <p:spPr>
          <a:xfrm>
            <a:off x="4649000" y="1595500"/>
            <a:ext cx="4356950" cy="267813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5"/>
          <p:cNvSpPr txBox="1"/>
          <p:nvPr/>
        </p:nvSpPr>
        <p:spPr>
          <a:xfrm>
            <a:off x="491250" y="491250"/>
            <a:ext cx="7893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E6E6E6"/>
                </a:solidFill>
                <a:latin typeface="Source Sans Pro"/>
                <a:ea typeface="Source Sans Pro"/>
                <a:cs typeface="Source Sans Pro"/>
                <a:sym typeface="Source Sans Pro"/>
              </a:rPr>
              <a:t>Analysis of 10 countries</a:t>
            </a:r>
            <a:endParaRPr>
              <a:solidFill>
                <a:srgbClr val="E6E6E6"/>
              </a:solidFill>
              <a:latin typeface="Source Sans Pro"/>
              <a:ea typeface="Source Sans Pro"/>
              <a:cs typeface="Source Sans Pro"/>
              <a:sym typeface="Source Sans Pro"/>
            </a:endParaRPr>
          </a:p>
          <a:p>
            <a:pPr indent="-317500" lvl="0" marL="457200" rtl="0" algn="l">
              <a:spcBef>
                <a:spcPts val="0"/>
              </a:spcBef>
              <a:spcAft>
                <a:spcPts val="0"/>
              </a:spcAft>
              <a:buClr>
                <a:srgbClr val="E6E6E6"/>
              </a:buClr>
              <a:buSzPts val="1400"/>
              <a:buFont typeface="Source Sans Pro"/>
              <a:buChar char="●"/>
            </a:pPr>
            <a:r>
              <a:rPr lang="en">
                <a:solidFill>
                  <a:srgbClr val="E6E6E6"/>
                </a:solidFill>
                <a:latin typeface="Source Sans Pro"/>
                <a:ea typeface="Source Sans Pro"/>
                <a:cs typeface="Source Sans Pro"/>
                <a:sym typeface="Source Sans Pro"/>
              </a:rPr>
              <a:t>French are really into sports.</a:t>
            </a:r>
            <a:endParaRPr>
              <a:solidFill>
                <a:srgbClr val="E6E6E6"/>
              </a:solidFill>
              <a:latin typeface="Source Sans Pro"/>
              <a:ea typeface="Source Sans Pro"/>
              <a:cs typeface="Source Sans Pro"/>
              <a:sym typeface="Source Sans Pro"/>
            </a:endParaRPr>
          </a:p>
          <a:p>
            <a:pPr indent="-317500" lvl="0" marL="457200" rtl="0" algn="l">
              <a:spcBef>
                <a:spcPts val="0"/>
              </a:spcBef>
              <a:spcAft>
                <a:spcPts val="0"/>
              </a:spcAft>
              <a:buClr>
                <a:srgbClr val="E6E6E6"/>
              </a:buClr>
              <a:buSzPts val="1400"/>
              <a:buFont typeface="Source Sans Pro"/>
              <a:buChar char="●"/>
            </a:pPr>
            <a:r>
              <a:rPr lang="en">
                <a:solidFill>
                  <a:srgbClr val="E6E6E6"/>
                </a:solidFill>
                <a:latin typeface="Source Sans Pro"/>
                <a:ea typeface="Source Sans Pro"/>
                <a:cs typeface="Source Sans Pro"/>
                <a:sym typeface="Source Sans Pro"/>
              </a:rPr>
              <a:t>Education videos are more trending in India compared to other countries.</a:t>
            </a:r>
            <a:endParaRPr>
              <a:solidFill>
                <a:srgbClr val="E6E6E6"/>
              </a:solidFill>
              <a:latin typeface="Source Sans Pro"/>
              <a:ea typeface="Source Sans Pro"/>
              <a:cs typeface="Source Sans Pro"/>
              <a:sym typeface="Source Sans Pro"/>
            </a:endParaRPr>
          </a:p>
          <a:p>
            <a:pPr indent="0" lvl="0" marL="0" rtl="0" algn="l">
              <a:spcBef>
                <a:spcPts val="0"/>
              </a:spcBef>
              <a:spcAft>
                <a:spcPts val="0"/>
              </a:spcAft>
              <a:buNone/>
            </a:pPr>
            <a:r>
              <a:t/>
            </a:r>
            <a:endParaRPr>
              <a:solidFill>
                <a:srgbClr val="E6E6E6"/>
              </a:solidFill>
              <a:latin typeface="Source Sans Pro"/>
              <a:ea typeface="Source Sans Pro"/>
              <a:cs typeface="Source Sans Pro"/>
              <a:sym typeface="Source Sans Pro"/>
            </a:endParaRPr>
          </a:p>
        </p:txBody>
      </p:sp>
      <p:pic>
        <p:nvPicPr>
          <p:cNvPr id="304" name="Google Shape;304;p45"/>
          <p:cNvPicPr preferRelativeResize="0"/>
          <p:nvPr/>
        </p:nvPicPr>
        <p:blipFill>
          <a:blip r:embed="rId3">
            <a:alphaModFix/>
          </a:blip>
          <a:stretch>
            <a:fillRect/>
          </a:stretch>
        </p:blipFill>
        <p:spPr>
          <a:xfrm>
            <a:off x="90700" y="1532901"/>
            <a:ext cx="4481299" cy="2764774"/>
          </a:xfrm>
          <a:prstGeom prst="rect">
            <a:avLst/>
          </a:prstGeom>
          <a:noFill/>
          <a:ln>
            <a:noFill/>
          </a:ln>
        </p:spPr>
      </p:pic>
      <p:pic>
        <p:nvPicPr>
          <p:cNvPr id="305" name="Google Shape;305;p45"/>
          <p:cNvPicPr preferRelativeResize="0"/>
          <p:nvPr/>
        </p:nvPicPr>
        <p:blipFill>
          <a:blip r:embed="rId4">
            <a:alphaModFix/>
          </a:blip>
          <a:stretch>
            <a:fillRect/>
          </a:stretch>
        </p:blipFill>
        <p:spPr>
          <a:xfrm>
            <a:off x="4572002" y="1532900"/>
            <a:ext cx="4468274" cy="276477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6"/>
          <p:cNvSpPr txBox="1"/>
          <p:nvPr/>
        </p:nvSpPr>
        <p:spPr>
          <a:xfrm>
            <a:off x="491250" y="491250"/>
            <a:ext cx="7893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E6E6E6"/>
                </a:solidFill>
                <a:latin typeface="Source Sans Pro"/>
                <a:ea typeface="Source Sans Pro"/>
                <a:cs typeface="Source Sans Pro"/>
                <a:sym typeface="Source Sans Pro"/>
              </a:rPr>
              <a:t>Analysis of 10 countries</a:t>
            </a:r>
            <a:endParaRPr>
              <a:solidFill>
                <a:srgbClr val="E6E6E6"/>
              </a:solidFill>
              <a:latin typeface="Source Sans Pro"/>
              <a:ea typeface="Source Sans Pro"/>
              <a:cs typeface="Source Sans Pro"/>
              <a:sym typeface="Source Sans Pro"/>
            </a:endParaRPr>
          </a:p>
          <a:p>
            <a:pPr indent="-317500" lvl="0" marL="457200" rtl="0" algn="l">
              <a:spcBef>
                <a:spcPts val="0"/>
              </a:spcBef>
              <a:spcAft>
                <a:spcPts val="0"/>
              </a:spcAft>
              <a:buClr>
                <a:srgbClr val="E6E6E6"/>
              </a:buClr>
              <a:buSzPts val="1400"/>
              <a:buFont typeface="Source Sans Pro"/>
              <a:buChar char="●"/>
            </a:pPr>
            <a:r>
              <a:rPr lang="en">
                <a:solidFill>
                  <a:srgbClr val="E6E6E6"/>
                </a:solidFill>
                <a:latin typeface="Source Sans Pro"/>
                <a:ea typeface="Source Sans Pro"/>
                <a:cs typeface="Source Sans Pro"/>
                <a:sym typeface="Source Sans Pro"/>
              </a:rPr>
              <a:t>Japanese LOVE animal videos.</a:t>
            </a:r>
            <a:endParaRPr>
              <a:solidFill>
                <a:srgbClr val="E6E6E6"/>
              </a:solidFill>
              <a:latin typeface="Source Sans Pro"/>
              <a:ea typeface="Source Sans Pro"/>
              <a:cs typeface="Source Sans Pro"/>
              <a:sym typeface="Source Sans Pro"/>
            </a:endParaRPr>
          </a:p>
          <a:p>
            <a:pPr indent="-317500" lvl="0" marL="457200" rtl="0" algn="l">
              <a:spcBef>
                <a:spcPts val="0"/>
              </a:spcBef>
              <a:spcAft>
                <a:spcPts val="0"/>
              </a:spcAft>
              <a:buClr>
                <a:srgbClr val="E6E6E6"/>
              </a:buClr>
              <a:buSzPts val="1400"/>
              <a:buFont typeface="Source Sans Pro"/>
              <a:buChar char="●"/>
            </a:pPr>
            <a:r>
              <a:rPr lang="en">
                <a:solidFill>
                  <a:srgbClr val="E6E6E6"/>
                </a:solidFill>
                <a:latin typeface="Source Sans Pro"/>
                <a:ea typeface="Source Sans Pro"/>
                <a:cs typeface="Source Sans Pro"/>
                <a:sym typeface="Source Sans Pro"/>
              </a:rPr>
              <a:t>Music is not the top 5 category for both Korea and Japan.</a:t>
            </a:r>
            <a:endParaRPr>
              <a:solidFill>
                <a:srgbClr val="E6E6E6"/>
              </a:solidFill>
              <a:latin typeface="Source Sans Pro"/>
              <a:ea typeface="Source Sans Pro"/>
              <a:cs typeface="Source Sans Pro"/>
              <a:sym typeface="Source Sans Pro"/>
            </a:endParaRPr>
          </a:p>
          <a:p>
            <a:pPr indent="0" lvl="0" marL="0" rtl="0" algn="l">
              <a:spcBef>
                <a:spcPts val="0"/>
              </a:spcBef>
              <a:spcAft>
                <a:spcPts val="0"/>
              </a:spcAft>
              <a:buNone/>
            </a:pPr>
            <a:r>
              <a:t/>
            </a:r>
            <a:endParaRPr>
              <a:solidFill>
                <a:srgbClr val="E6E6E6"/>
              </a:solidFill>
              <a:latin typeface="Source Sans Pro"/>
              <a:ea typeface="Source Sans Pro"/>
              <a:cs typeface="Source Sans Pro"/>
              <a:sym typeface="Source Sans Pro"/>
            </a:endParaRPr>
          </a:p>
        </p:txBody>
      </p:sp>
      <p:pic>
        <p:nvPicPr>
          <p:cNvPr id="311" name="Google Shape;311;p46"/>
          <p:cNvPicPr preferRelativeResize="0"/>
          <p:nvPr/>
        </p:nvPicPr>
        <p:blipFill>
          <a:blip r:embed="rId3">
            <a:alphaModFix/>
          </a:blip>
          <a:stretch>
            <a:fillRect/>
          </a:stretch>
        </p:blipFill>
        <p:spPr>
          <a:xfrm>
            <a:off x="491250" y="1611200"/>
            <a:ext cx="4124140" cy="2532449"/>
          </a:xfrm>
          <a:prstGeom prst="rect">
            <a:avLst/>
          </a:prstGeom>
          <a:noFill/>
          <a:ln>
            <a:noFill/>
          </a:ln>
        </p:spPr>
      </p:pic>
      <p:pic>
        <p:nvPicPr>
          <p:cNvPr id="312" name="Google Shape;312;p46"/>
          <p:cNvPicPr preferRelativeResize="0"/>
          <p:nvPr/>
        </p:nvPicPr>
        <p:blipFill>
          <a:blip r:embed="rId4">
            <a:alphaModFix/>
          </a:blip>
          <a:stretch>
            <a:fillRect/>
          </a:stretch>
        </p:blipFill>
        <p:spPr>
          <a:xfrm>
            <a:off x="4809749" y="1611198"/>
            <a:ext cx="4110573" cy="25324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7"/>
          <p:cNvSpPr txBox="1"/>
          <p:nvPr/>
        </p:nvSpPr>
        <p:spPr>
          <a:xfrm>
            <a:off x="491250" y="491250"/>
            <a:ext cx="7893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E6E6E6"/>
                </a:solidFill>
                <a:latin typeface="Source Sans Pro"/>
                <a:ea typeface="Source Sans Pro"/>
                <a:cs typeface="Source Sans Pro"/>
                <a:sym typeface="Source Sans Pro"/>
              </a:rPr>
              <a:t>Analysis of 10 countries</a:t>
            </a:r>
            <a:endParaRPr>
              <a:solidFill>
                <a:srgbClr val="E6E6E6"/>
              </a:solidFill>
              <a:latin typeface="Source Sans Pro"/>
              <a:ea typeface="Source Sans Pro"/>
              <a:cs typeface="Source Sans Pro"/>
              <a:sym typeface="Source Sans Pro"/>
            </a:endParaRPr>
          </a:p>
          <a:p>
            <a:pPr indent="-317500" lvl="0" marL="457200" rtl="0" algn="l">
              <a:spcBef>
                <a:spcPts val="0"/>
              </a:spcBef>
              <a:spcAft>
                <a:spcPts val="0"/>
              </a:spcAft>
              <a:buClr>
                <a:srgbClr val="E6E6E6"/>
              </a:buClr>
              <a:buSzPts val="1400"/>
              <a:buFont typeface="Source Sans Pro"/>
              <a:buChar char="●"/>
            </a:pPr>
            <a:r>
              <a:rPr lang="en">
                <a:solidFill>
                  <a:srgbClr val="E6E6E6"/>
                </a:solidFill>
                <a:latin typeface="Source Sans Pro"/>
                <a:ea typeface="Source Sans Pro"/>
                <a:cs typeface="Source Sans Pro"/>
                <a:sym typeface="Source Sans Pro"/>
              </a:rPr>
              <a:t>People &amp; blog is the top category in Russia, which is very different from any other country.</a:t>
            </a:r>
            <a:endParaRPr>
              <a:solidFill>
                <a:srgbClr val="E6E6E6"/>
              </a:solidFill>
              <a:latin typeface="Source Sans Pro"/>
              <a:ea typeface="Source Sans Pro"/>
              <a:cs typeface="Source Sans Pro"/>
              <a:sym typeface="Source Sans Pro"/>
            </a:endParaRPr>
          </a:p>
          <a:p>
            <a:pPr indent="0" lvl="0" marL="0" rtl="0" algn="l">
              <a:spcBef>
                <a:spcPts val="0"/>
              </a:spcBef>
              <a:spcAft>
                <a:spcPts val="0"/>
              </a:spcAft>
              <a:buNone/>
            </a:pPr>
            <a:r>
              <a:t/>
            </a:r>
            <a:endParaRPr>
              <a:solidFill>
                <a:srgbClr val="E6E6E6"/>
              </a:solidFill>
              <a:latin typeface="Source Sans Pro"/>
              <a:ea typeface="Source Sans Pro"/>
              <a:cs typeface="Source Sans Pro"/>
              <a:sym typeface="Source Sans Pro"/>
            </a:endParaRPr>
          </a:p>
        </p:txBody>
      </p:sp>
      <p:pic>
        <p:nvPicPr>
          <p:cNvPr id="318" name="Google Shape;318;p47"/>
          <p:cNvPicPr preferRelativeResize="0"/>
          <p:nvPr/>
        </p:nvPicPr>
        <p:blipFill>
          <a:blip r:embed="rId3">
            <a:alphaModFix/>
          </a:blip>
          <a:stretch>
            <a:fillRect/>
          </a:stretch>
        </p:blipFill>
        <p:spPr>
          <a:xfrm>
            <a:off x="33525" y="1690350"/>
            <a:ext cx="4504947" cy="2736608"/>
          </a:xfrm>
          <a:prstGeom prst="rect">
            <a:avLst/>
          </a:prstGeom>
          <a:noFill/>
          <a:ln>
            <a:noFill/>
          </a:ln>
        </p:spPr>
      </p:pic>
      <p:pic>
        <p:nvPicPr>
          <p:cNvPr id="319" name="Google Shape;319;p47"/>
          <p:cNvPicPr preferRelativeResize="0"/>
          <p:nvPr/>
        </p:nvPicPr>
        <p:blipFill>
          <a:blip r:embed="rId4">
            <a:alphaModFix/>
          </a:blip>
          <a:stretch>
            <a:fillRect/>
          </a:stretch>
        </p:blipFill>
        <p:spPr>
          <a:xfrm>
            <a:off x="4572000" y="1690350"/>
            <a:ext cx="4479302" cy="27366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8"/>
          <p:cNvSpPr txBox="1"/>
          <p:nvPr/>
        </p:nvSpPr>
        <p:spPr>
          <a:xfrm>
            <a:off x="491250" y="491250"/>
            <a:ext cx="7893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E6E6E6"/>
                </a:solidFill>
                <a:latin typeface="Source Sans Pro"/>
                <a:ea typeface="Source Sans Pro"/>
                <a:cs typeface="Source Sans Pro"/>
                <a:sym typeface="Source Sans Pro"/>
              </a:rPr>
              <a:t>Analysis of 10 countries</a:t>
            </a:r>
            <a:endParaRPr>
              <a:solidFill>
                <a:srgbClr val="E6E6E6"/>
              </a:solidFill>
              <a:latin typeface="Source Sans Pro"/>
              <a:ea typeface="Source Sans Pro"/>
              <a:cs typeface="Source Sans Pro"/>
              <a:sym typeface="Source Sans Pro"/>
            </a:endParaRPr>
          </a:p>
          <a:p>
            <a:pPr indent="-317500" lvl="0" marL="457200" rtl="0" algn="l">
              <a:spcBef>
                <a:spcPts val="0"/>
              </a:spcBef>
              <a:spcAft>
                <a:spcPts val="0"/>
              </a:spcAft>
              <a:buClr>
                <a:srgbClr val="E6E6E6"/>
              </a:buClr>
              <a:buSzPts val="1400"/>
              <a:buFont typeface="Source Sans Pro"/>
              <a:buChar char="●"/>
            </a:pPr>
            <a:r>
              <a:rPr lang="en">
                <a:solidFill>
                  <a:srgbClr val="E6E6E6"/>
                </a:solidFill>
                <a:latin typeface="Source Sans Pro"/>
                <a:ea typeface="Source Sans Pro"/>
                <a:cs typeface="Source Sans Pro"/>
                <a:sym typeface="Source Sans Pro"/>
              </a:rPr>
              <a:t>The more last-long videos, the more like, dislike, comment, and view the video gets. We can conclude that those four features have positive relationship with trending video.</a:t>
            </a:r>
            <a:endParaRPr>
              <a:solidFill>
                <a:srgbClr val="E6E6E6"/>
              </a:solidFill>
              <a:latin typeface="Source Sans Pro"/>
              <a:ea typeface="Source Sans Pro"/>
              <a:cs typeface="Source Sans Pro"/>
              <a:sym typeface="Source Sans Pro"/>
            </a:endParaRPr>
          </a:p>
        </p:txBody>
      </p:sp>
      <p:pic>
        <p:nvPicPr>
          <p:cNvPr id="325" name="Google Shape;325;p48"/>
          <p:cNvPicPr preferRelativeResize="0"/>
          <p:nvPr/>
        </p:nvPicPr>
        <p:blipFill>
          <a:blip r:embed="rId3">
            <a:alphaModFix/>
          </a:blip>
          <a:stretch>
            <a:fillRect/>
          </a:stretch>
        </p:blipFill>
        <p:spPr>
          <a:xfrm>
            <a:off x="1805550" y="1322550"/>
            <a:ext cx="5265299" cy="35161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9"/>
          <p:cNvSpPr txBox="1"/>
          <p:nvPr/>
        </p:nvSpPr>
        <p:spPr>
          <a:xfrm>
            <a:off x="491250" y="491250"/>
            <a:ext cx="7893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E6E6E6"/>
                </a:solidFill>
                <a:latin typeface="Source Sans Pro"/>
                <a:ea typeface="Source Sans Pro"/>
                <a:cs typeface="Source Sans Pro"/>
                <a:sym typeface="Source Sans Pro"/>
              </a:rPr>
              <a:t>Analysis of 10 countries</a:t>
            </a:r>
            <a:endParaRPr>
              <a:solidFill>
                <a:srgbClr val="E6E6E6"/>
              </a:solidFill>
              <a:latin typeface="Source Sans Pro"/>
              <a:ea typeface="Source Sans Pro"/>
              <a:cs typeface="Source Sans Pro"/>
              <a:sym typeface="Source Sans Pro"/>
            </a:endParaRPr>
          </a:p>
          <a:p>
            <a:pPr indent="-317500" lvl="0" marL="457200" rtl="0" algn="l">
              <a:spcBef>
                <a:spcPts val="0"/>
              </a:spcBef>
              <a:spcAft>
                <a:spcPts val="0"/>
              </a:spcAft>
              <a:buClr>
                <a:srgbClr val="E6E6E6"/>
              </a:buClr>
              <a:buSzPts val="1400"/>
              <a:buFont typeface="Source Sans Pro"/>
              <a:buChar char="●"/>
            </a:pPr>
            <a:r>
              <a:rPr lang="en">
                <a:solidFill>
                  <a:srgbClr val="E6E6E6"/>
                </a:solidFill>
                <a:latin typeface="Source Sans Pro"/>
                <a:ea typeface="Source Sans Pro"/>
                <a:cs typeface="Source Sans Pro"/>
                <a:sym typeface="Source Sans Pro"/>
              </a:rPr>
              <a:t>We can count the appearance of the video to see the days of the video being trending. The greater the number, the more long-last the video is.</a:t>
            </a:r>
            <a:endParaRPr>
              <a:solidFill>
                <a:srgbClr val="E6E6E6"/>
              </a:solidFill>
              <a:latin typeface="Source Sans Pro"/>
              <a:ea typeface="Source Sans Pro"/>
              <a:cs typeface="Source Sans Pro"/>
              <a:sym typeface="Source Sans Pro"/>
            </a:endParaRPr>
          </a:p>
          <a:p>
            <a:pPr indent="-317500" lvl="0" marL="457200" rtl="0" algn="l">
              <a:spcBef>
                <a:spcPts val="0"/>
              </a:spcBef>
              <a:spcAft>
                <a:spcPts val="0"/>
              </a:spcAft>
              <a:buClr>
                <a:srgbClr val="E6E6E6"/>
              </a:buClr>
              <a:buSzPts val="1400"/>
              <a:buFont typeface="Source Sans Pro"/>
              <a:buChar char="●"/>
            </a:pPr>
            <a:r>
              <a:rPr lang="en">
                <a:solidFill>
                  <a:srgbClr val="E6E6E6"/>
                </a:solidFill>
                <a:latin typeface="Source Sans Pro"/>
                <a:ea typeface="Source Sans Pro"/>
                <a:cs typeface="Source Sans Pro"/>
                <a:sym typeface="Source Sans Pro"/>
              </a:rPr>
              <a:t>UK has the most long-lasting videos. The top 10 in the </a:t>
            </a:r>
            <a:r>
              <a:rPr lang="en">
                <a:solidFill>
                  <a:srgbClr val="E6E6E6"/>
                </a:solidFill>
                <a:latin typeface="Source Sans Pro"/>
                <a:ea typeface="Source Sans Pro"/>
                <a:cs typeface="Source Sans Pro"/>
                <a:sym typeface="Source Sans Pro"/>
              </a:rPr>
              <a:t>frequency</a:t>
            </a:r>
            <a:r>
              <a:rPr lang="en">
                <a:solidFill>
                  <a:srgbClr val="E6E6E6"/>
                </a:solidFill>
                <a:latin typeface="Source Sans Pro"/>
                <a:ea typeface="Source Sans Pro"/>
                <a:cs typeface="Source Sans Pro"/>
                <a:sym typeface="Source Sans Pro"/>
              </a:rPr>
              <a:t> list are from UK.</a:t>
            </a:r>
            <a:endParaRPr>
              <a:solidFill>
                <a:srgbClr val="E6E6E6"/>
              </a:solidFill>
              <a:latin typeface="Source Sans Pro"/>
              <a:ea typeface="Source Sans Pro"/>
              <a:cs typeface="Source Sans Pro"/>
              <a:sym typeface="Source Sans Pro"/>
            </a:endParaRPr>
          </a:p>
        </p:txBody>
      </p:sp>
      <p:pic>
        <p:nvPicPr>
          <p:cNvPr id="331" name="Google Shape;331;p49"/>
          <p:cNvPicPr preferRelativeResize="0"/>
          <p:nvPr/>
        </p:nvPicPr>
        <p:blipFill>
          <a:blip r:embed="rId3">
            <a:alphaModFix/>
          </a:blip>
          <a:stretch>
            <a:fillRect/>
          </a:stretch>
        </p:blipFill>
        <p:spPr>
          <a:xfrm>
            <a:off x="1573375" y="1557950"/>
            <a:ext cx="2296422" cy="3221576"/>
          </a:xfrm>
          <a:prstGeom prst="rect">
            <a:avLst/>
          </a:prstGeom>
          <a:noFill/>
          <a:ln>
            <a:noFill/>
          </a:ln>
        </p:spPr>
      </p:pic>
      <p:pic>
        <p:nvPicPr>
          <p:cNvPr id="332" name="Google Shape;332;p49"/>
          <p:cNvPicPr preferRelativeResize="0"/>
          <p:nvPr/>
        </p:nvPicPr>
        <p:blipFill>
          <a:blip r:embed="rId4">
            <a:alphaModFix/>
          </a:blip>
          <a:stretch>
            <a:fillRect/>
          </a:stretch>
        </p:blipFill>
        <p:spPr>
          <a:xfrm>
            <a:off x="4756249" y="1613163"/>
            <a:ext cx="2468300" cy="31111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0"/>
          <p:cNvSpPr txBox="1"/>
          <p:nvPr/>
        </p:nvSpPr>
        <p:spPr>
          <a:xfrm>
            <a:off x="491250" y="491250"/>
            <a:ext cx="7893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E6E6E6"/>
                </a:solidFill>
                <a:latin typeface="Source Sans Pro"/>
                <a:ea typeface="Source Sans Pro"/>
                <a:cs typeface="Source Sans Pro"/>
                <a:sym typeface="Source Sans Pro"/>
              </a:rPr>
              <a:t>Analysis of 10 countries</a:t>
            </a:r>
            <a:endParaRPr>
              <a:solidFill>
                <a:srgbClr val="E6E6E6"/>
              </a:solidFill>
              <a:latin typeface="Source Sans Pro"/>
              <a:ea typeface="Source Sans Pro"/>
              <a:cs typeface="Source Sans Pro"/>
              <a:sym typeface="Source Sans Pro"/>
            </a:endParaRPr>
          </a:p>
          <a:p>
            <a:pPr indent="-317500" lvl="0" marL="457200" rtl="0" algn="l">
              <a:spcBef>
                <a:spcPts val="0"/>
              </a:spcBef>
              <a:spcAft>
                <a:spcPts val="0"/>
              </a:spcAft>
              <a:buClr>
                <a:srgbClr val="E6E6E6"/>
              </a:buClr>
              <a:buSzPts val="1400"/>
              <a:buFont typeface="Source Sans Pro"/>
              <a:buChar char="●"/>
            </a:pPr>
            <a:r>
              <a:rPr lang="en">
                <a:solidFill>
                  <a:srgbClr val="E6E6E6"/>
                </a:solidFill>
                <a:latin typeface="Source Sans Pro"/>
                <a:ea typeface="Source Sans Pro"/>
                <a:cs typeface="Source Sans Pro"/>
                <a:sym typeface="Source Sans Pro"/>
              </a:rPr>
              <a:t>The videos trend in one country are also trending in other countries.</a:t>
            </a:r>
            <a:endParaRPr>
              <a:solidFill>
                <a:srgbClr val="E6E6E6"/>
              </a:solidFill>
              <a:latin typeface="Source Sans Pro"/>
              <a:ea typeface="Source Sans Pro"/>
              <a:cs typeface="Source Sans Pro"/>
              <a:sym typeface="Source Sans Pro"/>
            </a:endParaRPr>
          </a:p>
          <a:p>
            <a:pPr indent="0" lvl="0" marL="0" rtl="0" algn="l">
              <a:spcBef>
                <a:spcPts val="0"/>
              </a:spcBef>
              <a:spcAft>
                <a:spcPts val="0"/>
              </a:spcAft>
              <a:buNone/>
            </a:pPr>
            <a:r>
              <a:t/>
            </a:r>
            <a:endParaRPr>
              <a:solidFill>
                <a:srgbClr val="E6E6E6"/>
              </a:solidFill>
              <a:latin typeface="Source Sans Pro"/>
              <a:ea typeface="Source Sans Pro"/>
              <a:cs typeface="Source Sans Pro"/>
              <a:sym typeface="Source Sans Pro"/>
            </a:endParaRPr>
          </a:p>
        </p:txBody>
      </p:sp>
      <p:pic>
        <p:nvPicPr>
          <p:cNvPr id="338" name="Google Shape;338;p50"/>
          <p:cNvPicPr preferRelativeResize="0"/>
          <p:nvPr/>
        </p:nvPicPr>
        <p:blipFill>
          <a:blip r:embed="rId3">
            <a:alphaModFix/>
          </a:blip>
          <a:stretch>
            <a:fillRect/>
          </a:stretch>
        </p:blipFill>
        <p:spPr>
          <a:xfrm>
            <a:off x="1884200" y="1240100"/>
            <a:ext cx="5108007" cy="3516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4"/>
          <p:cNvSpPr txBox="1"/>
          <p:nvPr>
            <p:ph idx="4294967295" type="sldNum"/>
          </p:nvPr>
        </p:nvSpPr>
        <p:spPr>
          <a:xfrm>
            <a:off x="7805634" y="44789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4" name="Google Shape;144;p24"/>
          <p:cNvSpPr txBox="1"/>
          <p:nvPr>
            <p:ph type="ctrTitle"/>
          </p:nvPr>
        </p:nvSpPr>
        <p:spPr>
          <a:xfrm>
            <a:off x="3657600" y="630000"/>
            <a:ext cx="4994700" cy="191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Methodology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1"/>
          <p:cNvSpPr txBox="1"/>
          <p:nvPr>
            <p:ph idx="4294967295" type="sldNum"/>
          </p:nvPr>
        </p:nvSpPr>
        <p:spPr>
          <a:xfrm>
            <a:off x="7805634" y="44789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4" name="Google Shape;344;p51"/>
          <p:cNvSpPr txBox="1"/>
          <p:nvPr>
            <p:ph type="ctrTitle"/>
          </p:nvPr>
        </p:nvSpPr>
        <p:spPr>
          <a:xfrm>
            <a:off x="3657600" y="630000"/>
            <a:ext cx="5220300" cy="191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Limitation</a:t>
            </a:r>
            <a:endParaRPr/>
          </a:p>
        </p:txBody>
      </p:sp>
      <p:sp>
        <p:nvSpPr>
          <p:cNvPr id="345" name="Google Shape;345;p51"/>
          <p:cNvSpPr txBox="1"/>
          <p:nvPr>
            <p:ph idx="1" type="subTitle"/>
          </p:nvPr>
        </p:nvSpPr>
        <p:spPr>
          <a:xfrm>
            <a:off x="3657600" y="2669950"/>
            <a:ext cx="4994700" cy="2276400"/>
          </a:xfrm>
          <a:prstGeom prst="rect">
            <a:avLst/>
          </a:prstGeom>
        </p:spPr>
        <p:txBody>
          <a:bodyPr anchorCtr="0" anchor="t" bIns="0" lIns="0" spcFirstLastPara="1" rIns="0" wrap="square" tIns="0">
            <a:noAutofit/>
          </a:bodyPr>
          <a:lstStyle/>
          <a:p>
            <a:pPr indent="-298450" lvl="0" marL="457200" rtl="0" algn="l">
              <a:lnSpc>
                <a:spcPct val="115000"/>
              </a:lnSpc>
              <a:spcBef>
                <a:spcPts val="0"/>
              </a:spcBef>
              <a:spcAft>
                <a:spcPts val="0"/>
              </a:spcAft>
              <a:buClr>
                <a:srgbClr val="E6E6E6"/>
              </a:buClr>
              <a:buSzPts val="1100"/>
              <a:buFont typeface="Arial"/>
              <a:buChar char="●"/>
            </a:pPr>
            <a:r>
              <a:rPr lang="en" sz="1100">
                <a:solidFill>
                  <a:schemeClr val="lt2"/>
                </a:solidFill>
                <a:latin typeface="Arial"/>
                <a:ea typeface="Arial"/>
                <a:cs typeface="Arial"/>
                <a:sym typeface="Arial"/>
              </a:rPr>
              <a:t>W</a:t>
            </a:r>
            <a:r>
              <a:rPr lang="en" sz="1100">
                <a:solidFill>
                  <a:schemeClr val="lt2"/>
                </a:solidFill>
                <a:latin typeface="Arial"/>
                <a:ea typeface="Arial"/>
                <a:cs typeface="Arial"/>
                <a:sym typeface="Arial"/>
              </a:rPr>
              <a:t>e have over 300k data </a:t>
            </a:r>
            <a:r>
              <a:rPr lang="en" sz="1100">
                <a:solidFill>
                  <a:srgbClr val="E6E6E6"/>
                </a:solidFill>
                <a:latin typeface="Arial"/>
                <a:ea typeface="Arial"/>
                <a:cs typeface="Arial"/>
                <a:sym typeface="Arial"/>
              </a:rPr>
              <a:t>after</a:t>
            </a:r>
            <a:r>
              <a:rPr lang="en" sz="1100">
                <a:solidFill>
                  <a:srgbClr val="E6E6E6"/>
                </a:solidFill>
                <a:latin typeface="Arial"/>
                <a:ea typeface="Arial"/>
                <a:cs typeface="Arial"/>
                <a:sym typeface="Arial"/>
              </a:rPr>
              <a:t> combining all the data into one data frame. We encountered the issue that it’s really easy to run out of the memory when we do the analysis on Google colab or other similar platforms.</a:t>
            </a:r>
            <a:endParaRPr sz="1100">
              <a:solidFill>
                <a:srgbClr val="E6E6E6"/>
              </a:solidFill>
              <a:latin typeface="Arial"/>
              <a:ea typeface="Arial"/>
              <a:cs typeface="Arial"/>
              <a:sym typeface="Arial"/>
            </a:endParaRPr>
          </a:p>
          <a:p>
            <a:pPr indent="-298450" lvl="0" marL="457200" rtl="0" algn="l">
              <a:lnSpc>
                <a:spcPct val="115000"/>
              </a:lnSpc>
              <a:spcBef>
                <a:spcPts val="0"/>
              </a:spcBef>
              <a:spcAft>
                <a:spcPts val="0"/>
              </a:spcAft>
              <a:buClr>
                <a:srgbClr val="E6E6E6"/>
              </a:buClr>
              <a:buSzPts val="1100"/>
              <a:buFont typeface="Arial"/>
              <a:buChar char="●"/>
            </a:pPr>
            <a:r>
              <a:rPr lang="en" sz="1100">
                <a:solidFill>
                  <a:srgbClr val="E6E6E6"/>
                </a:solidFill>
                <a:latin typeface="Arial"/>
                <a:ea typeface="Arial"/>
                <a:cs typeface="Arial"/>
                <a:sym typeface="Arial"/>
              </a:rPr>
              <a:t>The title became garbled if the character of the country is not in English alphabet, so we are not able to do the sentiment analysis for those countries.</a:t>
            </a:r>
            <a:endParaRPr sz="1100">
              <a:solidFill>
                <a:srgbClr val="E6E6E6"/>
              </a:solidFill>
              <a:latin typeface="Arial"/>
              <a:ea typeface="Arial"/>
              <a:cs typeface="Arial"/>
              <a:sym typeface="Arial"/>
            </a:endParaRPr>
          </a:p>
          <a:p>
            <a:pPr indent="-298450" lvl="0" marL="457200" rtl="0" algn="l">
              <a:lnSpc>
                <a:spcPct val="115000"/>
              </a:lnSpc>
              <a:spcBef>
                <a:spcPts val="0"/>
              </a:spcBef>
              <a:spcAft>
                <a:spcPts val="0"/>
              </a:spcAft>
              <a:buClr>
                <a:srgbClr val="E6E6E6"/>
              </a:buClr>
              <a:buSzPts val="1100"/>
              <a:buFont typeface="Arial"/>
              <a:buChar char="●"/>
            </a:pPr>
            <a:r>
              <a:rPr lang="en" sz="1100">
                <a:solidFill>
                  <a:srgbClr val="E6E6E6"/>
                </a:solidFill>
                <a:latin typeface="Arial"/>
                <a:ea typeface="Arial"/>
                <a:cs typeface="Arial"/>
                <a:sym typeface="Arial"/>
              </a:rPr>
              <a:t>We have a limited dataset which is from 2017 to 2018.</a:t>
            </a:r>
            <a:endParaRPr sz="1100">
              <a:solidFill>
                <a:srgbClr val="E6E6E6"/>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2"/>
          <p:cNvSpPr txBox="1"/>
          <p:nvPr>
            <p:ph idx="4294967295" type="sldNum"/>
          </p:nvPr>
        </p:nvSpPr>
        <p:spPr>
          <a:xfrm>
            <a:off x="7805634" y="44789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1" name="Google Shape;351;p52"/>
          <p:cNvSpPr txBox="1"/>
          <p:nvPr>
            <p:ph type="ctrTitle"/>
          </p:nvPr>
        </p:nvSpPr>
        <p:spPr>
          <a:xfrm>
            <a:off x="3657600" y="630000"/>
            <a:ext cx="4994700" cy="191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Conclusion &amp; Future Work</a:t>
            </a:r>
            <a:endParaRPr/>
          </a:p>
        </p:txBody>
      </p:sp>
      <p:sp>
        <p:nvSpPr>
          <p:cNvPr id="352" name="Google Shape;352;p52"/>
          <p:cNvSpPr txBox="1"/>
          <p:nvPr/>
        </p:nvSpPr>
        <p:spPr>
          <a:xfrm>
            <a:off x="3664425" y="2748800"/>
            <a:ext cx="41412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Source Sans Pro"/>
              <a:buChar char="●"/>
            </a:pPr>
            <a:r>
              <a:rPr lang="en">
                <a:solidFill>
                  <a:schemeClr val="lt1"/>
                </a:solidFill>
                <a:latin typeface="Source Sans Pro"/>
                <a:ea typeface="Source Sans Pro"/>
                <a:cs typeface="Source Sans Pro"/>
                <a:sym typeface="Source Sans Pro"/>
              </a:rPr>
              <a:t>YouTube trending video performance is a complex topic with many influencing factors </a:t>
            </a:r>
            <a:endParaRPr>
              <a:solidFill>
                <a:schemeClr val="lt1"/>
              </a:solidFill>
              <a:latin typeface="Source Sans Pro"/>
              <a:ea typeface="Source Sans Pro"/>
              <a:cs typeface="Source Sans Pro"/>
              <a:sym typeface="Source Sans Pro"/>
            </a:endParaRPr>
          </a:p>
          <a:p>
            <a:pPr indent="-317500" lvl="0" marL="457200" rtl="0" algn="l">
              <a:spcBef>
                <a:spcPts val="0"/>
              </a:spcBef>
              <a:spcAft>
                <a:spcPts val="0"/>
              </a:spcAft>
              <a:buClr>
                <a:schemeClr val="lt1"/>
              </a:buClr>
              <a:buSzPts val="1400"/>
              <a:buFont typeface="Source Sans Pro"/>
              <a:buChar char="●"/>
            </a:pPr>
            <a:r>
              <a:rPr lang="en">
                <a:solidFill>
                  <a:schemeClr val="lt1"/>
                </a:solidFill>
                <a:latin typeface="Source Sans Pro"/>
                <a:ea typeface="Source Sans Pro"/>
                <a:cs typeface="Source Sans Pro"/>
                <a:sym typeface="Source Sans Pro"/>
              </a:rPr>
              <a:t>Further investigation would benefit from examining more recent YouTube trending video data and expanding the dimensionality of the dataset</a:t>
            </a:r>
            <a:endParaRPr>
              <a:solidFill>
                <a:schemeClr val="lt1"/>
              </a:solidFill>
              <a:latin typeface="Source Sans Pro"/>
              <a:ea typeface="Source Sans Pro"/>
              <a:cs typeface="Source Sans Pro"/>
              <a:sym typeface="Source Sans Pr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p53"/>
          <p:cNvPicPr preferRelativeResize="0"/>
          <p:nvPr>
            <p:ph idx="2" type="pic"/>
          </p:nvPr>
        </p:nvPicPr>
        <p:blipFill rotWithShape="1">
          <a:blip r:embed="rId3">
            <a:alphaModFix/>
          </a:blip>
          <a:srcRect b="0" l="1978" r="1987" t="0"/>
          <a:stretch/>
        </p:blipFill>
        <p:spPr>
          <a:xfrm>
            <a:off x="-95250" y="-155150"/>
            <a:ext cx="9334502" cy="5467500"/>
          </a:xfrm>
          <a:prstGeom prst="rect">
            <a:avLst/>
          </a:prstGeom>
        </p:spPr>
      </p:pic>
      <p:pic>
        <p:nvPicPr>
          <p:cNvPr id="358" name="Google Shape;358;p53"/>
          <p:cNvPicPr preferRelativeResize="0"/>
          <p:nvPr/>
        </p:nvPicPr>
        <p:blipFill>
          <a:blip r:embed="rId4">
            <a:alphaModFix/>
          </a:blip>
          <a:stretch>
            <a:fillRect/>
          </a:stretch>
        </p:blipFill>
        <p:spPr>
          <a:xfrm>
            <a:off x="3452004" y="390330"/>
            <a:ext cx="2239993" cy="938375"/>
          </a:xfrm>
          <a:prstGeom prst="rect">
            <a:avLst/>
          </a:prstGeom>
          <a:noFill/>
          <a:ln>
            <a:noFill/>
          </a:ln>
        </p:spPr>
      </p:pic>
      <p:sp>
        <p:nvSpPr>
          <p:cNvPr id="359" name="Google Shape;359;p53"/>
          <p:cNvSpPr/>
          <p:nvPr/>
        </p:nvSpPr>
        <p:spPr>
          <a:xfrm>
            <a:off x="2516400" y="2086600"/>
            <a:ext cx="4111200" cy="2021700"/>
          </a:xfrm>
          <a:prstGeom prst="rect">
            <a:avLst/>
          </a:prstGeom>
          <a:solidFill>
            <a:srgbClr val="E6E6E6">
              <a:alpha val="49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3"/>
          <p:cNvSpPr txBox="1"/>
          <p:nvPr/>
        </p:nvSpPr>
        <p:spPr>
          <a:xfrm>
            <a:off x="3013950" y="2266300"/>
            <a:ext cx="31161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600">
                <a:solidFill>
                  <a:schemeClr val="lt1"/>
                </a:solidFill>
                <a:latin typeface="Source Sans Pro"/>
                <a:ea typeface="Source Sans Pro"/>
                <a:cs typeface="Source Sans Pro"/>
                <a:sym typeface="Source Sans Pro"/>
              </a:rPr>
              <a:t>Q &amp; A</a:t>
            </a:r>
            <a:endParaRPr b="1" sz="9600">
              <a:solidFill>
                <a:schemeClr val="lt1"/>
              </a:solidFill>
              <a:latin typeface="Source Sans Pro"/>
              <a:ea typeface="Source Sans Pro"/>
              <a:cs typeface="Source Sans Pro"/>
              <a:sym typeface="Source Sans Pr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4" name="Shape 364"/>
        <p:cNvGrpSpPr/>
        <p:nvPr/>
      </p:nvGrpSpPr>
      <p:grpSpPr>
        <a:xfrm>
          <a:off x="0" y="0"/>
          <a:ext cx="0" cy="0"/>
          <a:chOff x="0" y="0"/>
          <a:chExt cx="0" cy="0"/>
        </a:xfrm>
      </p:grpSpPr>
      <p:sp>
        <p:nvSpPr>
          <p:cNvPr id="365" name="Google Shape;365;p54"/>
          <p:cNvSpPr txBox="1"/>
          <p:nvPr>
            <p:ph type="ctrTitle"/>
          </p:nvPr>
        </p:nvSpPr>
        <p:spPr>
          <a:xfrm>
            <a:off x="3657600" y="630000"/>
            <a:ext cx="4994700" cy="191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References</a:t>
            </a:r>
            <a:endParaRPr/>
          </a:p>
        </p:txBody>
      </p:sp>
      <p:sp>
        <p:nvSpPr>
          <p:cNvPr id="366" name="Google Shape;366;p54"/>
          <p:cNvSpPr txBox="1"/>
          <p:nvPr>
            <p:ph idx="4294967295" type="sldNum"/>
          </p:nvPr>
        </p:nvSpPr>
        <p:spPr>
          <a:xfrm>
            <a:off x="7805634" y="44789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0" name="Shape 370"/>
        <p:cNvGrpSpPr/>
        <p:nvPr/>
      </p:nvGrpSpPr>
      <p:grpSpPr>
        <a:xfrm>
          <a:off x="0" y="0"/>
          <a:ext cx="0" cy="0"/>
          <a:chOff x="0" y="0"/>
          <a:chExt cx="0" cy="0"/>
        </a:xfrm>
      </p:grpSpPr>
      <p:sp>
        <p:nvSpPr>
          <p:cNvPr id="371" name="Google Shape;371;p55"/>
          <p:cNvSpPr txBox="1"/>
          <p:nvPr>
            <p:ph type="title"/>
          </p:nvPr>
        </p:nvSpPr>
        <p:spPr>
          <a:xfrm>
            <a:off x="606225" y="385025"/>
            <a:ext cx="8382000" cy="626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Header</a:t>
            </a:r>
            <a:endParaRPr/>
          </a:p>
        </p:txBody>
      </p:sp>
      <p:sp>
        <p:nvSpPr>
          <p:cNvPr id="372" name="Google Shape;372;p55"/>
          <p:cNvSpPr txBox="1"/>
          <p:nvPr>
            <p:ph idx="4294967295" type="body"/>
          </p:nvPr>
        </p:nvSpPr>
        <p:spPr>
          <a:xfrm>
            <a:off x="638675" y="1107725"/>
            <a:ext cx="6219300" cy="2442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t>Lorem ipsum dolor sit amet, mel clita vituperatoribus id, est ea harum oratio. Duo no putent blandit vituperatoribus. Vide modus has no, in mazim everti iisque cum. Accumsan fabellas suavitate ea eam, qui sint dicunt quaestio ex.</a:t>
            </a:r>
            <a:endParaRPr sz="2200"/>
          </a:p>
          <a:p>
            <a:pPr indent="0" lvl="0" marL="0" rtl="0" algn="l">
              <a:spcBef>
                <a:spcPts val="1600"/>
              </a:spcBef>
              <a:spcAft>
                <a:spcPts val="0"/>
              </a:spcAft>
              <a:buNone/>
            </a:pPr>
            <a:r>
              <a:t/>
            </a:r>
            <a:endParaRPr>
              <a:latin typeface="Source Sans Pro"/>
              <a:ea typeface="Source Sans Pro"/>
              <a:cs typeface="Source Sans Pro"/>
              <a:sym typeface="Source Sans Pro"/>
            </a:endParaRPr>
          </a:p>
          <a:p>
            <a:pPr indent="0" lvl="0" marL="0" rtl="0" algn="l">
              <a:spcBef>
                <a:spcPts val="1600"/>
              </a:spcBef>
              <a:spcAft>
                <a:spcPts val="1600"/>
              </a:spcAft>
              <a:buNone/>
            </a:pPr>
            <a:r>
              <a:t/>
            </a:r>
            <a:endParaRPr>
              <a:latin typeface="Source Sans Pro"/>
              <a:ea typeface="Source Sans Pro"/>
              <a:cs typeface="Source Sans Pro"/>
              <a:sym typeface="Source Sans Pro"/>
            </a:endParaRPr>
          </a:p>
        </p:txBody>
      </p:sp>
      <p:sp>
        <p:nvSpPr>
          <p:cNvPr id="373" name="Google Shape;373;p55"/>
          <p:cNvSpPr txBox="1"/>
          <p:nvPr>
            <p:ph idx="4294967295" type="sldNum"/>
          </p:nvPr>
        </p:nvSpPr>
        <p:spPr>
          <a:xfrm>
            <a:off x="7805634" y="44789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4" name="Google Shape;374;p55"/>
          <p:cNvSpPr txBox="1"/>
          <p:nvPr>
            <p:ph idx="2" type="subTitle"/>
          </p:nvPr>
        </p:nvSpPr>
        <p:spPr>
          <a:xfrm>
            <a:off x="4089400" y="4630425"/>
            <a:ext cx="3530700" cy="193200"/>
          </a:xfrm>
          <a:prstGeom prst="rect">
            <a:avLst/>
          </a:prstGeom>
        </p:spPr>
        <p:txBody>
          <a:bodyPr anchorCtr="0" anchor="ctr" bIns="0" lIns="0" spcFirstLastPara="1" rIns="0" wrap="square" tIns="0">
            <a:noAutofit/>
          </a:bodyPr>
          <a:lstStyle/>
          <a:p>
            <a:pPr indent="0" lvl="0" marL="0" rtl="0" algn="l">
              <a:spcBef>
                <a:spcPts val="0"/>
              </a:spcBef>
              <a:spcAft>
                <a:spcPts val="1600"/>
              </a:spcAft>
              <a:buNone/>
            </a:pPr>
            <a:r>
              <a:rPr lang="en"/>
              <a:t>Presentation Title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8" name="Shape 378"/>
        <p:cNvGrpSpPr/>
        <p:nvPr/>
      </p:nvGrpSpPr>
      <p:grpSpPr>
        <a:xfrm>
          <a:off x="0" y="0"/>
          <a:ext cx="0" cy="0"/>
          <a:chOff x="0" y="0"/>
          <a:chExt cx="0" cy="0"/>
        </a:xfrm>
      </p:grpSpPr>
      <p:pic>
        <p:nvPicPr>
          <p:cNvPr id="379" name="Google Shape;379;p56"/>
          <p:cNvPicPr preferRelativeResize="0"/>
          <p:nvPr>
            <p:ph idx="2" type="pic"/>
          </p:nvPr>
        </p:nvPicPr>
        <p:blipFill rotWithShape="1">
          <a:blip r:embed="rId3">
            <a:alphaModFix/>
          </a:blip>
          <a:srcRect b="0" l="19556" r="19556" t="0"/>
          <a:stretch/>
        </p:blipFill>
        <p:spPr>
          <a:xfrm>
            <a:off x="3436275" y="-101925"/>
            <a:ext cx="5839699" cy="5470500"/>
          </a:xfrm>
          <a:prstGeom prst="rect">
            <a:avLst/>
          </a:prstGeom>
        </p:spPr>
      </p:pic>
      <p:sp>
        <p:nvSpPr>
          <p:cNvPr id="380" name="Google Shape;380;p56"/>
          <p:cNvSpPr txBox="1"/>
          <p:nvPr>
            <p:ph type="title"/>
          </p:nvPr>
        </p:nvSpPr>
        <p:spPr>
          <a:xfrm>
            <a:off x="633375" y="662500"/>
            <a:ext cx="2414700" cy="1056600"/>
          </a:xfrm>
          <a:prstGeom prst="rect">
            <a:avLst/>
          </a:prstGeom>
        </p:spPr>
        <p:txBody>
          <a:bodyPr anchorCtr="0" anchor="b" bIns="0" lIns="0" spcFirstLastPara="1" rIns="0" wrap="square" tIns="0">
            <a:noAutofit/>
          </a:bodyPr>
          <a:lstStyle/>
          <a:p>
            <a:pPr indent="0" lvl="0" marL="0" rtl="0" algn="l">
              <a:lnSpc>
                <a:spcPct val="75000"/>
              </a:lnSpc>
              <a:spcBef>
                <a:spcPts val="0"/>
              </a:spcBef>
              <a:spcAft>
                <a:spcPts val="0"/>
              </a:spcAft>
              <a:buNone/>
            </a:pPr>
            <a:r>
              <a:rPr lang="en" sz="2000"/>
              <a:t>TEXT WITH PHOTO</a:t>
            </a:r>
            <a:endParaRPr sz="2000"/>
          </a:p>
        </p:txBody>
      </p:sp>
      <p:sp>
        <p:nvSpPr>
          <p:cNvPr id="381" name="Google Shape;381;p56"/>
          <p:cNvSpPr txBox="1"/>
          <p:nvPr>
            <p:ph idx="3" type="title"/>
          </p:nvPr>
        </p:nvSpPr>
        <p:spPr>
          <a:xfrm>
            <a:off x="633375" y="1897100"/>
            <a:ext cx="2414700" cy="222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lt1"/>
                </a:solidFill>
              </a:rPr>
              <a:t>Body copy goes here</a:t>
            </a:r>
            <a:endParaRPr>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5" name="Shape 385"/>
        <p:cNvGrpSpPr/>
        <p:nvPr/>
      </p:nvGrpSpPr>
      <p:grpSpPr>
        <a:xfrm>
          <a:off x="0" y="0"/>
          <a:ext cx="0" cy="0"/>
          <a:chOff x="0" y="0"/>
          <a:chExt cx="0" cy="0"/>
        </a:xfrm>
      </p:grpSpPr>
      <p:sp>
        <p:nvSpPr>
          <p:cNvPr id="386" name="Google Shape;386;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87" name="Google Shape;387;p57"/>
          <p:cNvPicPr preferRelativeResize="0"/>
          <p:nvPr>
            <p:ph idx="2" type="pic"/>
          </p:nvPr>
        </p:nvPicPr>
        <p:blipFill rotWithShape="1">
          <a:blip r:embed="rId3">
            <a:alphaModFix/>
          </a:blip>
          <a:srcRect b="14744" l="0" r="0" t="14744"/>
          <a:stretch/>
        </p:blipFill>
        <p:spPr>
          <a:xfrm>
            <a:off x="3415100" y="2513225"/>
            <a:ext cx="5808901" cy="2730000"/>
          </a:xfrm>
          <a:prstGeom prst="rect">
            <a:avLst/>
          </a:prstGeom>
        </p:spPr>
      </p:pic>
      <p:pic>
        <p:nvPicPr>
          <p:cNvPr id="388" name="Google Shape;388;p57"/>
          <p:cNvPicPr preferRelativeResize="0"/>
          <p:nvPr>
            <p:ph idx="3" type="pic"/>
          </p:nvPr>
        </p:nvPicPr>
        <p:blipFill rotWithShape="1">
          <a:blip r:embed="rId4">
            <a:alphaModFix/>
          </a:blip>
          <a:srcRect b="0" l="12982" r="1099" t="0"/>
          <a:stretch/>
        </p:blipFill>
        <p:spPr>
          <a:xfrm>
            <a:off x="3415113" y="-123775"/>
            <a:ext cx="3399301" cy="2637003"/>
          </a:xfrm>
          <a:prstGeom prst="rect">
            <a:avLst/>
          </a:prstGeom>
        </p:spPr>
      </p:pic>
      <p:pic>
        <p:nvPicPr>
          <p:cNvPr id="389" name="Google Shape;389;p57"/>
          <p:cNvPicPr preferRelativeResize="0"/>
          <p:nvPr>
            <p:ph idx="4" type="pic"/>
          </p:nvPr>
        </p:nvPicPr>
        <p:blipFill rotWithShape="1">
          <a:blip r:embed="rId5">
            <a:alphaModFix/>
          </a:blip>
          <a:srcRect b="0" l="29365" r="11938" t="0"/>
          <a:stretch/>
        </p:blipFill>
        <p:spPr>
          <a:xfrm>
            <a:off x="6814426" y="-400050"/>
            <a:ext cx="2565601" cy="2913275"/>
          </a:xfrm>
          <a:prstGeom prst="rect">
            <a:avLst/>
          </a:prstGeom>
        </p:spPr>
      </p:pic>
      <p:sp>
        <p:nvSpPr>
          <p:cNvPr id="390" name="Google Shape;390;p57"/>
          <p:cNvSpPr txBox="1"/>
          <p:nvPr>
            <p:ph type="title"/>
          </p:nvPr>
        </p:nvSpPr>
        <p:spPr>
          <a:xfrm>
            <a:off x="633375" y="433900"/>
            <a:ext cx="2414700" cy="1056600"/>
          </a:xfrm>
          <a:prstGeom prst="rect">
            <a:avLst/>
          </a:prstGeom>
        </p:spPr>
        <p:txBody>
          <a:bodyPr anchorCtr="0" anchor="b" bIns="0" lIns="0" spcFirstLastPara="1" rIns="0" wrap="square" tIns="0">
            <a:noAutofit/>
          </a:bodyPr>
          <a:lstStyle/>
          <a:p>
            <a:pPr indent="0" lvl="0" marL="0" rtl="0" algn="l">
              <a:lnSpc>
                <a:spcPct val="75000"/>
              </a:lnSpc>
              <a:spcBef>
                <a:spcPts val="0"/>
              </a:spcBef>
              <a:spcAft>
                <a:spcPts val="0"/>
              </a:spcAft>
              <a:buNone/>
            </a:pPr>
            <a:r>
              <a:rPr lang="en" sz="2000"/>
              <a:t>TEXT WITH </a:t>
            </a:r>
            <a:br>
              <a:rPr lang="en" sz="2000"/>
            </a:br>
            <a:r>
              <a:rPr lang="en" sz="2000"/>
              <a:t>PHOTOS </a:t>
            </a:r>
            <a:endParaRPr sz="2000"/>
          </a:p>
        </p:txBody>
      </p:sp>
      <p:sp>
        <p:nvSpPr>
          <p:cNvPr id="391" name="Google Shape;391;p57"/>
          <p:cNvSpPr txBox="1"/>
          <p:nvPr>
            <p:ph idx="5" type="title"/>
          </p:nvPr>
        </p:nvSpPr>
        <p:spPr>
          <a:xfrm>
            <a:off x="633375" y="1668500"/>
            <a:ext cx="2281200" cy="22236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1600"/>
              </a:spcAft>
              <a:buClr>
                <a:schemeClr val="dk1"/>
              </a:buClr>
              <a:buSzPts val="1100"/>
              <a:buFont typeface="Arial"/>
              <a:buNone/>
            </a:pPr>
            <a:r>
              <a:rPr b="0" lang="en">
                <a:solidFill>
                  <a:schemeClr val="lt1"/>
                </a:solidFill>
              </a:rPr>
              <a:t>Lorem ipsum dolor sit amet, mel clita vituperatoribus id, est ea harum oratio. Duo no putent blandit vituperatoribus. Vide modus has no, in mazim everti iisque varum.  </a:t>
            </a:r>
            <a:endParaRPr b="0">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5" name="Shape 395"/>
        <p:cNvGrpSpPr/>
        <p:nvPr/>
      </p:nvGrpSpPr>
      <p:grpSpPr>
        <a:xfrm>
          <a:off x="0" y="0"/>
          <a:ext cx="0" cy="0"/>
          <a:chOff x="0" y="0"/>
          <a:chExt cx="0" cy="0"/>
        </a:xfrm>
      </p:grpSpPr>
      <p:sp>
        <p:nvSpPr>
          <p:cNvPr id="396" name="Google Shape;396;p58"/>
          <p:cNvSpPr txBox="1"/>
          <p:nvPr>
            <p:ph idx="12" type="sldNum"/>
          </p:nvPr>
        </p:nvSpPr>
        <p:spPr>
          <a:xfrm>
            <a:off x="7805634" y="44789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7" name="Google Shape;397;p58"/>
          <p:cNvSpPr txBox="1"/>
          <p:nvPr>
            <p:ph type="title"/>
          </p:nvPr>
        </p:nvSpPr>
        <p:spPr>
          <a:xfrm>
            <a:off x="606225" y="269300"/>
            <a:ext cx="8382000" cy="859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Header</a:t>
            </a:r>
            <a:endParaRPr/>
          </a:p>
        </p:txBody>
      </p:sp>
      <p:sp>
        <p:nvSpPr>
          <p:cNvPr id="398" name="Google Shape;398;p58"/>
          <p:cNvSpPr txBox="1"/>
          <p:nvPr>
            <p:ph idx="1" type="body"/>
          </p:nvPr>
        </p:nvSpPr>
        <p:spPr>
          <a:xfrm>
            <a:off x="638675" y="1089250"/>
            <a:ext cx="3183600" cy="31149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a:t>Column 1</a:t>
            </a:r>
            <a:endParaRPr/>
          </a:p>
        </p:txBody>
      </p:sp>
      <p:sp>
        <p:nvSpPr>
          <p:cNvPr id="399" name="Google Shape;399;p58"/>
          <p:cNvSpPr txBox="1"/>
          <p:nvPr>
            <p:ph idx="2" type="body"/>
          </p:nvPr>
        </p:nvSpPr>
        <p:spPr>
          <a:xfrm>
            <a:off x="4436400" y="1089250"/>
            <a:ext cx="3183600" cy="31149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a:t>Column 2</a:t>
            </a:r>
            <a:endParaRPr/>
          </a:p>
        </p:txBody>
      </p:sp>
      <p:sp>
        <p:nvSpPr>
          <p:cNvPr id="400" name="Google Shape;400;p58"/>
          <p:cNvSpPr txBox="1"/>
          <p:nvPr>
            <p:ph idx="3" type="subTitle"/>
          </p:nvPr>
        </p:nvSpPr>
        <p:spPr>
          <a:xfrm>
            <a:off x="4089400" y="4630425"/>
            <a:ext cx="3530700" cy="193200"/>
          </a:xfrm>
          <a:prstGeom prst="rect">
            <a:avLst/>
          </a:prstGeom>
        </p:spPr>
        <p:txBody>
          <a:bodyPr anchorCtr="0" anchor="ctr" bIns="0" lIns="0" spcFirstLastPara="1" rIns="0" wrap="square" tIns="0">
            <a:noAutofit/>
          </a:bodyPr>
          <a:lstStyle/>
          <a:p>
            <a:pPr indent="0" lvl="0" marL="0" rtl="0" algn="l">
              <a:spcBef>
                <a:spcPts val="0"/>
              </a:spcBef>
              <a:spcAft>
                <a:spcPts val="16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4" name="Shape 404"/>
        <p:cNvGrpSpPr/>
        <p:nvPr/>
      </p:nvGrpSpPr>
      <p:grpSpPr>
        <a:xfrm>
          <a:off x="0" y="0"/>
          <a:ext cx="0" cy="0"/>
          <a:chOff x="0" y="0"/>
          <a:chExt cx="0" cy="0"/>
        </a:xfrm>
      </p:grpSpPr>
      <p:sp>
        <p:nvSpPr>
          <p:cNvPr id="405" name="Google Shape;405;p59"/>
          <p:cNvSpPr txBox="1"/>
          <p:nvPr>
            <p:ph type="title"/>
          </p:nvPr>
        </p:nvSpPr>
        <p:spPr>
          <a:xfrm>
            <a:off x="4076400" y="1045675"/>
            <a:ext cx="4648500" cy="49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600"/>
              <a:t>Header</a:t>
            </a:r>
            <a:endParaRPr sz="3600"/>
          </a:p>
        </p:txBody>
      </p:sp>
      <p:pic>
        <p:nvPicPr>
          <p:cNvPr id="406" name="Google Shape;406;p59"/>
          <p:cNvPicPr preferRelativeResize="0"/>
          <p:nvPr>
            <p:ph idx="2" type="pic"/>
          </p:nvPr>
        </p:nvPicPr>
        <p:blipFill rotWithShape="1">
          <a:blip r:embed="rId3">
            <a:alphaModFix/>
          </a:blip>
          <a:srcRect b="0" l="19878" r="25070" t="0"/>
          <a:stretch/>
        </p:blipFill>
        <p:spPr>
          <a:xfrm>
            <a:off x="-1200325" y="0"/>
            <a:ext cx="4248300" cy="5143501"/>
          </a:xfrm>
          <a:prstGeom prst="rect">
            <a:avLst/>
          </a:prstGeom>
        </p:spPr>
      </p:pic>
      <p:sp>
        <p:nvSpPr>
          <p:cNvPr id="407" name="Google Shape;407;p59"/>
          <p:cNvSpPr txBox="1"/>
          <p:nvPr>
            <p:ph idx="4294967295" type="sldNum"/>
          </p:nvPr>
        </p:nvSpPr>
        <p:spPr>
          <a:xfrm>
            <a:off x="7805634" y="44789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8" name="Google Shape;408;p59"/>
          <p:cNvSpPr txBox="1"/>
          <p:nvPr>
            <p:ph idx="1" type="subTitle"/>
          </p:nvPr>
        </p:nvSpPr>
        <p:spPr>
          <a:xfrm>
            <a:off x="4089400" y="4630425"/>
            <a:ext cx="3530700" cy="193200"/>
          </a:xfrm>
          <a:prstGeom prst="rect">
            <a:avLst/>
          </a:prstGeom>
        </p:spPr>
        <p:txBody>
          <a:bodyPr anchorCtr="0" anchor="ctr" bIns="0" lIns="0" spcFirstLastPara="1" rIns="0" wrap="square" tIns="0">
            <a:noAutofit/>
          </a:bodyPr>
          <a:lstStyle/>
          <a:p>
            <a:pPr indent="0" lvl="0" marL="0" rtl="0" algn="l">
              <a:spcBef>
                <a:spcPts val="0"/>
              </a:spcBef>
              <a:spcAft>
                <a:spcPts val="160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2" name="Shape 412"/>
        <p:cNvGrpSpPr/>
        <p:nvPr/>
      </p:nvGrpSpPr>
      <p:grpSpPr>
        <a:xfrm>
          <a:off x="0" y="0"/>
          <a:ext cx="0" cy="0"/>
          <a:chOff x="0" y="0"/>
          <a:chExt cx="0" cy="0"/>
        </a:xfrm>
      </p:grpSpPr>
      <p:sp>
        <p:nvSpPr>
          <p:cNvPr id="413" name="Google Shape;413;p60"/>
          <p:cNvSpPr txBox="1"/>
          <p:nvPr>
            <p:ph type="title"/>
          </p:nvPr>
        </p:nvSpPr>
        <p:spPr>
          <a:xfrm>
            <a:off x="633375" y="495300"/>
            <a:ext cx="2414700" cy="561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Graphic Elements</a:t>
            </a:r>
            <a:endParaRPr/>
          </a:p>
        </p:txBody>
      </p:sp>
      <p:sp>
        <p:nvSpPr>
          <p:cNvPr id="414" name="Google Shape;414;p60"/>
          <p:cNvSpPr txBox="1"/>
          <p:nvPr/>
        </p:nvSpPr>
        <p:spPr>
          <a:xfrm>
            <a:off x="576750" y="1046525"/>
            <a:ext cx="5293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Source Sans Pro"/>
                <a:ea typeface="Source Sans Pro"/>
                <a:cs typeface="Source Sans Pro"/>
                <a:sym typeface="Source Sans Pro"/>
              </a:rPr>
              <a:t>Copy and paste these graphic elements to use in your presentation to reinforce branding.</a:t>
            </a:r>
            <a:endParaRPr>
              <a:solidFill>
                <a:schemeClr val="lt1"/>
              </a:solidFill>
              <a:latin typeface="Source Sans Pro"/>
              <a:ea typeface="Source Sans Pro"/>
              <a:cs typeface="Source Sans Pro"/>
              <a:sym typeface="Source Sans Pro"/>
            </a:endParaRPr>
          </a:p>
        </p:txBody>
      </p:sp>
      <p:sp>
        <p:nvSpPr>
          <p:cNvPr id="415" name="Google Shape;415;p60"/>
          <p:cNvSpPr/>
          <p:nvPr/>
        </p:nvSpPr>
        <p:spPr>
          <a:xfrm>
            <a:off x="608825" y="2063400"/>
            <a:ext cx="306300" cy="306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b="1" lang="en" sz="1700">
                <a:solidFill>
                  <a:schemeClr val="dk1"/>
                </a:solidFill>
                <a:latin typeface="Source Sans Pro"/>
                <a:ea typeface="Source Sans Pro"/>
                <a:cs typeface="Source Sans Pro"/>
                <a:sym typeface="Source Sans Pro"/>
              </a:rPr>
              <a:t>1</a:t>
            </a:r>
            <a:endParaRPr b="1" sz="1700">
              <a:solidFill>
                <a:schemeClr val="dk1"/>
              </a:solidFill>
              <a:latin typeface="Source Sans Pro"/>
              <a:ea typeface="Source Sans Pro"/>
              <a:cs typeface="Source Sans Pro"/>
              <a:sym typeface="Source Sans Pro"/>
            </a:endParaRPr>
          </a:p>
        </p:txBody>
      </p:sp>
      <p:sp>
        <p:nvSpPr>
          <p:cNvPr id="416" name="Google Shape;416;p60"/>
          <p:cNvSpPr/>
          <p:nvPr/>
        </p:nvSpPr>
        <p:spPr>
          <a:xfrm>
            <a:off x="1059325" y="2063400"/>
            <a:ext cx="306300" cy="306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b="1" lang="en" sz="1700">
                <a:solidFill>
                  <a:schemeClr val="dk1"/>
                </a:solidFill>
                <a:latin typeface="Source Sans Pro"/>
                <a:ea typeface="Source Sans Pro"/>
                <a:cs typeface="Source Sans Pro"/>
                <a:sym typeface="Source Sans Pro"/>
              </a:rPr>
              <a:t>2</a:t>
            </a:r>
            <a:endParaRPr b="1" sz="1700">
              <a:solidFill>
                <a:schemeClr val="dk1"/>
              </a:solidFill>
              <a:latin typeface="Source Sans Pro"/>
              <a:ea typeface="Source Sans Pro"/>
              <a:cs typeface="Source Sans Pro"/>
              <a:sym typeface="Source Sans Pro"/>
            </a:endParaRPr>
          </a:p>
        </p:txBody>
      </p:sp>
      <p:sp>
        <p:nvSpPr>
          <p:cNvPr id="417" name="Google Shape;417;p60"/>
          <p:cNvSpPr/>
          <p:nvPr/>
        </p:nvSpPr>
        <p:spPr>
          <a:xfrm>
            <a:off x="1509825" y="2063400"/>
            <a:ext cx="306300" cy="306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b="1" lang="en" sz="1700">
                <a:solidFill>
                  <a:schemeClr val="dk1"/>
                </a:solidFill>
                <a:latin typeface="Source Sans Pro"/>
                <a:ea typeface="Source Sans Pro"/>
                <a:cs typeface="Source Sans Pro"/>
                <a:sym typeface="Source Sans Pro"/>
              </a:rPr>
              <a:t>3</a:t>
            </a:r>
            <a:endParaRPr b="1" sz="1700">
              <a:solidFill>
                <a:schemeClr val="dk1"/>
              </a:solidFill>
              <a:latin typeface="Source Sans Pro"/>
              <a:ea typeface="Source Sans Pro"/>
              <a:cs typeface="Source Sans Pro"/>
              <a:sym typeface="Source Sans Pro"/>
            </a:endParaRPr>
          </a:p>
        </p:txBody>
      </p:sp>
      <p:sp>
        <p:nvSpPr>
          <p:cNvPr id="418" name="Google Shape;418;p60"/>
          <p:cNvSpPr/>
          <p:nvPr/>
        </p:nvSpPr>
        <p:spPr>
          <a:xfrm>
            <a:off x="1960325" y="2063400"/>
            <a:ext cx="306300" cy="306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b="1" lang="en" sz="1700">
                <a:solidFill>
                  <a:schemeClr val="dk1"/>
                </a:solidFill>
                <a:latin typeface="Source Sans Pro"/>
                <a:ea typeface="Source Sans Pro"/>
                <a:cs typeface="Source Sans Pro"/>
                <a:sym typeface="Source Sans Pro"/>
              </a:rPr>
              <a:t>4</a:t>
            </a:r>
            <a:endParaRPr b="1" sz="1700">
              <a:solidFill>
                <a:schemeClr val="dk1"/>
              </a:solidFill>
              <a:latin typeface="Source Sans Pro"/>
              <a:ea typeface="Source Sans Pro"/>
              <a:cs typeface="Source Sans Pro"/>
              <a:sym typeface="Source Sans Pro"/>
            </a:endParaRPr>
          </a:p>
        </p:txBody>
      </p:sp>
      <p:sp>
        <p:nvSpPr>
          <p:cNvPr id="419" name="Google Shape;419;p60"/>
          <p:cNvSpPr/>
          <p:nvPr/>
        </p:nvSpPr>
        <p:spPr>
          <a:xfrm>
            <a:off x="2410825" y="2063400"/>
            <a:ext cx="306300" cy="306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b="1" lang="en" sz="1700">
                <a:solidFill>
                  <a:schemeClr val="dk1"/>
                </a:solidFill>
                <a:latin typeface="Source Sans Pro"/>
                <a:ea typeface="Source Sans Pro"/>
                <a:cs typeface="Source Sans Pro"/>
                <a:sym typeface="Source Sans Pro"/>
              </a:rPr>
              <a:t>5</a:t>
            </a:r>
            <a:endParaRPr b="1" sz="1700">
              <a:solidFill>
                <a:schemeClr val="dk1"/>
              </a:solidFill>
              <a:latin typeface="Source Sans Pro"/>
              <a:ea typeface="Source Sans Pro"/>
              <a:cs typeface="Source Sans Pro"/>
              <a:sym typeface="Source Sans Pro"/>
            </a:endParaRPr>
          </a:p>
        </p:txBody>
      </p:sp>
      <p:sp>
        <p:nvSpPr>
          <p:cNvPr id="420" name="Google Shape;420;p60"/>
          <p:cNvSpPr/>
          <p:nvPr/>
        </p:nvSpPr>
        <p:spPr>
          <a:xfrm>
            <a:off x="2861325" y="2063400"/>
            <a:ext cx="306300" cy="306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b="1" lang="en" sz="1700">
                <a:solidFill>
                  <a:schemeClr val="dk1"/>
                </a:solidFill>
                <a:latin typeface="Source Sans Pro"/>
                <a:ea typeface="Source Sans Pro"/>
                <a:cs typeface="Source Sans Pro"/>
                <a:sym typeface="Source Sans Pro"/>
              </a:rPr>
              <a:t>6</a:t>
            </a:r>
            <a:endParaRPr b="1" sz="1700">
              <a:solidFill>
                <a:schemeClr val="dk1"/>
              </a:solidFill>
              <a:latin typeface="Source Sans Pro"/>
              <a:ea typeface="Source Sans Pro"/>
              <a:cs typeface="Source Sans Pro"/>
              <a:sym typeface="Source Sans Pro"/>
            </a:endParaRPr>
          </a:p>
        </p:txBody>
      </p:sp>
      <p:sp>
        <p:nvSpPr>
          <p:cNvPr id="421" name="Google Shape;421;p60"/>
          <p:cNvSpPr/>
          <p:nvPr/>
        </p:nvSpPr>
        <p:spPr>
          <a:xfrm>
            <a:off x="3311825" y="2063400"/>
            <a:ext cx="306300" cy="306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b="1" lang="en" sz="1700">
                <a:solidFill>
                  <a:schemeClr val="dk1"/>
                </a:solidFill>
                <a:latin typeface="Source Sans Pro"/>
                <a:ea typeface="Source Sans Pro"/>
                <a:cs typeface="Source Sans Pro"/>
                <a:sym typeface="Source Sans Pro"/>
              </a:rPr>
              <a:t>7</a:t>
            </a:r>
            <a:endParaRPr b="1" sz="1700">
              <a:solidFill>
                <a:schemeClr val="dk1"/>
              </a:solidFill>
              <a:latin typeface="Source Sans Pro"/>
              <a:ea typeface="Source Sans Pro"/>
              <a:cs typeface="Source Sans Pro"/>
              <a:sym typeface="Source Sans Pro"/>
            </a:endParaRPr>
          </a:p>
        </p:txBody>
      </p:sp>
      <p:sp>
        <p:nvSpPr>
          <p:cNvPr id="422" name="Google Shape;422;p60"/>
          <p:cNvSpPr/>
          <p:nvPr/>
        </p:nvSpPr>
        <p:spPr>
          <a:xfrm>
            <a:off x="3762325" y="2063400"/>
            <a:ext cx="306300" cy="306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b="1" lang="en" sz="1700">
                <a:solidFill>
                  <a:schemeClr val="dk1"/>
                </a:solidFill>
                <a:latin typeface="Source Sans Pro"/>
                <a:ea typeface="Source Sans Pro"/>
                <a:cs typeface="Source Sans Pro"/>
                <a:sym typeface="Source Sans Pro"/>
              </a:rPr>
              <a:t>8</a:t>
            </a:r>
            <a:endParaRPr b="1" sz="1700">
              <a:solidFill>
                <a:schemeClr val="dk1"/>
              </a:solidFill>
              <a:latin typeface="Source Sans Pro"/>
              <a:ea typeface="Source Sans Pro"/>
              <a:cs typeface="Source Sans Pro"/>
              <a:sym typeface="Source Sans Pro"/>
            </a:endParaRPr>
          </a:p>
        </p:txBody>
      </p:sp>
      <p:sp>
        <p:nvSpPr>
          <p:cNvPr id="423" name="Google Shape;423;p60"/>
          <p:cNvSpPr/>
          <p:nvPr/>
        </p:nvSpPr>
        <p:spPr>
          <a:xfrm>
            <a:off x="4212825" y="2063400"/>
            <a:ext cx="306300" cy="306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b="1" lang="en" sz="1700">
                <a:solidFill>
                  <a:schemeClr val="dk1"/>
                </a:solidFill>
                <a:latin typeface="Source Sans Pro"/>
                <a:ea typeface="Source Sans Pro"/>
                <a:cs typeface="Source Sans Pro"/>
                <a:sym typeface="Source Sans Pro"/>
              </a:rPr>
              <a:t>9</a:t>
            </a:r>
            <a:endParaRPr b="1" sz="1700">
              <a:solidFill>
                <a:schemeClr val="dk1"/>
              </a:solidFill>
              <a:latin typeface="Source Sans Pro"/>
              <a:ea typeface="Source Sans Pro"/>
              <a:cs typeface="Source Sans Pro"/>
              <a:sym typeface="Source Sans Pro"/>
            </a:endParaRPr>
          </a:p>
        </p:txBody>
      </p:sp>
      <p:sp>
        <p:nvSpPr>
          <p:cNvPr id="424" name="Google Shape;424;p60"/>
          <p:cNvSpPr/>
          <p:nvPr/>
        </p:nvSpPr>
        <p:spPr>
          <a:xfrm>
            <a:off x="4663325" y="2063400"/>
            <a:ext cx="306300" cy="306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b="1" lang="en" sz="1700">
                <a:solidFill>
                  <a:schemeClr val="dk1"/>
                </a:solidFill>
                <a:latin typeface="Source Sans Pro"/>
                <a:ea typeface="Source Sans Pro"/>
                <a:cs typeface="Source Sans Pro"/>
                <a:sym typeface="Source Sans Pro"/>
              </a:rPr>
              <a:t>0</a:t>
            </a:r>
            <a:endParaRPr b="1" sz="1700">
              <a:solidFill>
                <a:schemeClr val="dk1"/>
              </a:solidFill>
              <a:latin typeface="Source Sans Pro"/>
              <a:ea typeface="Source Sans Pro"/>
              <a:cs typeface="Source Sans Pro"/>
              <a:sym typeface="Source Sans Pro"/>
            </a:endParaRPr>
          </a:p>
        </p:txBody>
      </p:sp>
      <p:sp>
        <p:nvSpPr>
          <p:cNvPr id="425" name="Google Shape;425;p60"/>
          <p:cNvSpPr/>
          <p:nvPr/>
        </p:nvSpPr>
        <p:spPr>
          <a:xfrm>
            <a:off x="608825" y="2574775"/>
            <a:ext cx="306300" cy="306300"/>
          </a:xfrm>
          <a:prstGeom prst="ellipse">
            <a:avLst/>
          </a:prstGeom>
          <a:solidFill>
            <a:schemeClr val="dk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b="1" lang="en" sz="1700">
                <a:solidFill>
                  <a:schemeClr val="accent4"/>
                </a:solidFill>
                <a:latin typeface="Source Sans Pro"/>
                <a:ea typeface="Source Sans Pro"/>
                <a:cs typeface="Source Sans Pro"/>
                <a:sym typeface="Source Sans Pro"/>
              </a:rPr>
              <a:t>1</a:t>
            </a:r>
            <a:endParaRPr b="1" sz="1700">
              <a:solidFill>
                <a:schemeClr val="accent4"/>
              </a:solidFill>
              <a:latin typeface="Source Sans Pro"/>
              <a:ea typeface="Source Sans Pro"/>
              <a:cs typeface="Source Sans Pro"/>
              <a:sym typeface="Source Sans Pro"/>
            </a:endParaRPr>
          </a:p>
        </p:txBody>
      </p:sp>
      <p:sp>
        <p:nvSpPr>
          <p:cNvPr id="426" name="Google Shape;426;p60"/>
          <p:cNvSpPr/>
          <p:nvPr/>
        </p:nvSpPr>
        <p:spPr>
          <a:xfrm>
            <a:off x="1059325" y="2574775"/>
            <a:ext cx="306300" cy="306300"/>
          </a:xfrm>
          <a:prstGeom prst="ellipse">
            <a:avLst/>
          </a:prstGeom>
          <a:solidFill>
            <a:schemeClr val="dk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b="1" lang="en" sz="1700">
                <a:solidFill>
                  <a:schemeClr val="accent4"/>
                </a:solidFill>
                <a:latin typeface="Source Sans Pro"/>
                <a:ea typeface="Source Sans Pro"/>
                <a:cs typeface="Source Sans Pro"/>
                <a:sym typeface="Source Sans Pro"/>
              </a:rPr>
              <a:t>2</a:t>
            </a:r>
            <a:endParaRPr b="1" sz="1700">
              <a:solidFill>
                <a:schemeClr val="accent4"/>
              </a:solidFill>
              <a:latin typeface="Source Sans Pro"/>
              <a:ea typeface="Source Sans Pro"/>
              <a:cs typeface="Source Sans Pro"/>
              <a:sym typeface="Source Sans Pro"/>
            </a:endParaRPr>
          </a:p>
        </p:txBody>
      </p:sp>
      <p:sp>
        <p:nvSpPr>
          <p:cNvPr id="427" name="Google Shape;427;p60"/>
          <p:cNvSpPr/>
          <p:nvPr/>
        </p:nvSpPr>
        <p:spPr>
          <a:xfrm>
            <a:off x="1509825" y="2574775"/>
            <a:ext cx="306300" cy="306300"/>
          </a:xfrm>
          <a:prstGeom prst="ellipse">
            <a:avLst/>
          </a:prstGeom>
          <a:solidFill>
            <a:schemeClr val="dk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b="1" lang="en" sz="1700">
                <a:solidFill>
                  <a:schemeClr val="accent4"/>
                </a:solidFill>
                <a:latin typeface="Source Sans Pro"/>
                <a:ea typeface="Source Sans Pro"/>
                <a:cs typeface="Source Sans Pro"/>
                <a:sym typeface="Source Sans Pro"/>
              </a:rPr>
              <a:t>3</a:t>
            </a:r>
            <a:endParaRPr b="1" sz="1700">
              <a:solidFill>
                <a:schemeClr val="accent4"/>
              </a:solidFill>
              <a:latin typeface="Source Sans Pro"/>
              <a:ea typeface="Source Sans Pro"/>
              <a:cs typeface="Source Sans Pro"/>
              <a:sym typeface="Source Sans Pro"/>
            </a:endParaRPr>
          </a:p>
        </p:txBody>
      </p:sp>
      <p:sp>
        <p:nvSpPr>
          <p:cNvPr id="428" name="Google Shape;428;p60"/>
          <p:cNvSpPr/>
          <p:nvPr/>
        </p:nvSpPr>
        <p:spPr>
          <a:xfrm>
            <a:off x="1960325" y="2574775"/>
            <a:ext cx="306300" cy="306300"/>
          </a:xfrm>
          <a:prstGeom prst="ellipse">
            <a:avLst/>
          </a:prstGeom>
          <a:solidFill>
            <a:schemeClr val="dk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b="1" lang="en" sz="1700">
                <a:solidFill>
                  <a:schemeClr val="accent4"/>
                </a:solidFill>
                <a:latin typeface="Source Sans Pro"/>
                <a:ea typeface="Source Sans Pro"/>
                <a:cs typeface="Source Sans Pro"/>
                <a:sym typeface="Source Sans Pro"/>
              </a:rPr>
              <a:t>4</a:t>
            </a:r>
            <a:endParaRPr b="1" sz="1700">
              <a:solidFill>
                <a:schemeClr val="accent4"/>
              </a:solidFill>
              <a:latin typeface="Source Sans Pro"/>
              <a:ea typeface="Source Sans Pro"/>
              <a:cs typeface="Source Sans Pro"/>
              <a:sym typeface="Source Sans Pro"/>
            </a:endParaRPr>
          </a:p>
        </p:txBody>
      </p:sp>
      <p:sp>
        <p:nvSpPr>
          <p:cNvPr id="429" name="Google Shape;429;p60"/>
          <p:cNvSpPr/>
          <p:nvPr/>
        </p:nvSpPr>
        <p:spPr>
          <a:xfrm>
            <a:off x="2410825" y="2574775"/>
            <a:ext cx="306300" cy="306300"/>
          </a:xfrm>
          <a:prstGeom prst="ellipse">
            <a:avLst/>
          </a:prstGeom>
          <a:solidFill>
            <a:schemeClr val="dk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b="1" lang="en" sz="1700">
                <a:solidFill>
                  <a:schemeClr val="accent4"/>
                </a:solidFill>
                <a:latin typeface="Source Sans Pro"/>
                <a:ea typeface="Source Sans Pro"/>
                <a:cs typeface="Source Sans Pro"/>
                <a:sym typeface="Source Sans Pro"/>
              </a:rPr>
              <a:t>5</a:t>
            </a:r>
            <a:endParaRPr b="1" sz="1700">
              <a:solidFill>
                <a:schemeClr val="accent4"/>
              </a:solidFill>
              <a:latin typeface="Source Sans Pro"/>
              <a:ea typeface="Source Sans Pro"/>
              <a:cs typeface="Source Sans Pro"/>
              <a:sym typeface="Source Sans Pro"/>
            </a:endParaRPr>
          </a:p>
        </p:txBody>
      </p:sp>
      <p:sp>
        <p:nvSpPr>
          <p:cNvPr id="430" name="Google Shape;430;p60"/>
          <p:cNvSpPr/>
          <p:nvPr/>
        </p:nvSpPr>
        <p:spPr>
          <a:xfrm>
            <a:off x="2861325" y="2574775"/>
            <a:ext cx="306300" cy="306300"/>
          </a:xfrm>
          <a:prstGeom prst="ellipse">
            <a:avLst/>
          </a:prstGeom>
          <a:solidFill>
            <a:schemeClr val="dk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b="1" lang="en" sz="1700">
                <a:solidFill>
                  <a:schemeClr val="accent4"/>
                </a:solidFill>
                <a:latin typeface="Source Sans Pro"/>
                <a:ea typeface="Source Sans Pro"/>
                <a:cs typeface="Source Sans Pro"/>
                <a:sym typeface="Source Sans Pro"/>
              </a:rPr>
              <a:t>6</a:t>
            </a:r>
            <a:endParaRPr b="1" sz="1700">
              <a:solidFill>
                <a:schemeClr val="accent4"/>
              </a:solidFill>
              <a:latin typeface="Source Sans Pro"/>
              <a:ea typeface="Source Sans Pro"/>
              <a:cs typeface="Source Sans Pro"/>
              <a:sym typeface="Source Sans Pro"/>
            </a:endParaRPr>
          </a:p>
        </p:txBody>
      </p:sp>
      <p:sp>
        <p:nvSpPr>
          <p:cNvPr id="431" name="Google Shape;431;p60"/>
          <p:cNvSpPr/>
          <p:nvPr/>
        </p:nvSpPr>
        <p:spPr>
          <a:xfrm>
            <a:off x="3311825" y="2574775"/>
            <a:ext cx="306300" cy="306300"/>
          </a:xfrm>
          <a:prstGeom prst="ellipse">
            <a:avLst/>
          </a:prstGeom>
          <a:solidFill>
            <a:schemeClr val="dk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b="1" lang="en" sz="1700">
                <a:solidFill>
                  <a:schemeClr val="accent4"/>
                </a:solidFill>
                <a:latin typeface="Source Sans Pro"/>
                <a:ea typeface="Source Sans Pro"/>
                <a:cs typeface="Source Sans Pro"/>
                <a:sym typeface="Source Sans Pro"/>
              </a:rPr>
              <a:t>7</a:t>
            </a:r>
            <a:endParaRPr b="1" sz="1700">
              <a:solidFill>
                <a:schemeClr val="accent4"/>
              </a:solidFill>
              <a:latin typeface="Source Sans Pro"/>
              <a:ea typeface="Source Sans Pro"/>
              <a:cs typeface="Source Sans Pro"/>
              <a:sym typeface="Source Sans Pro"/>
            </a:endParaRPr>
          </a:p>
        </p:txBody>
      </p:sp>
      <p:sp>
        <p:nvSpPr>
          <p:cNvPr id="432" name="Google Shape;432;p60"/>
          <p:cNvSpPr/>
          <p:nvPr/>
        </p:nvSpPr>
        <p:spPr>
          <a:xfrm>
            <a:off x="3762325" y="2574775"/>
            <a:ext cx="306300" cy="306300"/>
          </a:xfrm>
          <a:prstGeom prst="ellipse">
            <a:avLst/>
          </a:prstGeom>
          <a:solidFill>
            <a:schemeClr val="dk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b="1" lang="en" sz="1700">
                <a:solidFill>
                  <a:schemeClr val="accent4"/>
                </a:solidFill>
                <a:latin typeface="Source Sans Pro"/>
                <a:ea typeface="Source Sans Pro"/>
                <a:cs typeface="Source Sans Pro"/>
                <a:sym typeface="Source Sans Pro"/>
              </a:rPr>
              <a:t>8</a:t>
            </a:r>
            <a:endParaRPr b="1" sz="1700">
              <a:solidFill>
                <a:schemeClr val="accent4"/>
              </a:solidFill>
              <a:latin typeface="Source Sans Pro"/>
              <a:ea typeface="Source Sans Pro"/>
              <a:cs typeface="Source Sans Pro"/>
              <a:sym typeface="Source Sans Pro"/>
            </a:endParaRPr>
          </a:p>
        </p:txBody>
      </p:sp>
      <p:sp>
        <p:nvSpPr>
          <p:cNvPr id="433" name="Google Shape;433;p60"/>
          <p:cNvSpPr/>
          <p:nvPr/>
        </p:nvSpPr>
        <p:spPr>
          <a:xfrm>
            <a:off x="4212825" y="2574775"/>
            <a:ext cx="306300" cy="306300"/>
          </a:xfrm>
          <a:prstGeom prst="ellipse">
            <a:avLst/>
          </a:prstGeom>
          <a:solidFill>
            <a:schemeClr val="dk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b="1" lang="en" sz="1700">
                <a:solidFill>
                  <a:schemeClr val="accent4"/>
                </a:solidFill>
                <a:latin typeface="Source Sans Pro"/>
                <a:ea typeface="Source Sans Pro"/>
                <a:cs typeface="Source Sans Pro"/>
                <a:sym typeface="Source Sans Pro"/>
              </a:rPr>
              <a:t>9</a:t>
            </a:r>
            <a:endParaRPr b="1" sz="1700">
              <a:solidFill>
                <a:schemeClr val="accent4"/>
              </a:solidFill>
              <a:latin typeface="Source Sans Pro"/>
              <a:ea typeface="Source Sans Pro"/>
              <a:cs typeface="Source Sans Pro"/>
              <a:sym typeface="Source Sans Pro"/>
            </a:endParaRPr>
          </a:p>
        </p:txBody>
      </p:sp>
      <p:sp>
        <p:nvSpPr>
          <p:cNvPr id="434" name="Google Shape;434;p60"/>
          <p:cNvSpPr/>
          <p:nvPr/>
        </p:nvSpPr>
        <p:spPr>
          <a:xfrm>
            <a:off x="4663325" y="2574775"/>
            <a:ext cx="306300" cy="306300"/>
          </a:xfrm>
          <a:prstGeom prst="ellipse">
            <a:avLst/>
          </a:prstGeom>
          <a:solidFill>
            <a:schemeClr val="dk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b="1" lang="en" sz="1700">
                <a:solidFill>
                  <a:schemeClr val="accent4"/>
                </a:solidFill>
                <a:latin typeface="Source Sans Pro"/>
                <a:ea typeface="Source Sans Pro"/>
                <a:cs typeface="Source Sans Pro"/>
                <a:sym typeface="Source Sans Pro"/>
              </a:rPr>
              <a:t>0</a:t>
            </a:r>
            <a:endParaRPr b="1" sz="1700">
              <a:solidFill>
                <a:schemeClr val="accent4"/>
              </a:solidFill>
              <a:latin typeface="Source Sans Pro"/>
              <a:ea typeface="Source Sans Pro"/>
              <a:cs typeface="Source Sans Pro"/>
              <a:sym typeface="Source Sans Pro"/>
            </a:endParaRPr>
          </a:p>
        </p:txBody>
      </p:sp>
      <p:sp>
        <p:nvSpPr>
          <p:cNvPr id="435" name="Google Shape;435;p60"/>
          <p:cNvSpPr/>
          <p:nvPr/>
        </p:nvSpPr>
        <p:spPr>
          <a:xfrm>
            <a:off x="5564325" y="2063400"/>
            <a:ext cx="306300" cy="306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b="1" lang="en" sz="1700">
                <a:solidFill>
                  <a:schemeClr val="dk1"/>
                </a:solidFill>
                <a:latin typeface="Source Sans Pro"/>
                <a:ea typeface="Source Sans Pro"/>
                <a:cs typeface="Source Sans Pro"/>
                <a:sym typeface="Source Sans Pro"/>
              </a:rPr>
              <a:t>A</a:t>
            </a:r>
            <a:endParaRPr b="1" sz="1700">
              <a:solidFill>
                <a:schemeClr val="dk1"/>
              </a:solidFill>
              <a:latin typeface="Source Sans Pro"/>
              <a:ea typeface="Source Sans Pro"/>
              <a:cs typeface="Source Sans Pro"/>
              <a:sym typeface="Source Sans Pro"/>
            </a:endParaRPr>
          </a:p>
        </p:txBody>
      </p:sp>
      <p:sp>
        <p:nvSpPr>
          <p:cNvPr id="436" name="Google Shape;436;p60"/>
          <p:cNvSpPr/>
          <p:nvPr/>
        </p:nvSpPr>
        <p:spPr>
          <a:xfrm>
            <a:off x="6014825" y="2063400"/>
            <a:ext cx="306300" cy="306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b="1" lang="en" sz="1700">
                <a:solidFill>
                  <a:schemeClr val="dk1"/>
                </a:solidFill>
                <a:latin typeface="Source Sans Pro"/>
                <a:ea typeface="Source Sans Pro"/>
                <a:cs typeface="Source Sans Pro"/>
                <a:sym typeface="Source Sans Pro"/>
              </a:rPr>
              <a:t>B</a:t>
            </a:r>
            <a:endParaRPr b="1" sz="1700">
              <a:solidFill>
                <a:schemeClr val="dk1"/>
              </a:solidFill>
              <a:latin typeface="Source Sans Pro"/>
              <a:ea typeface="Source Sans Pro"/>
              <a:cs typeface="Source Sans Pro"/>
              <a:sym typeface="Source Sans Pro"/>
            </a:endParaRPr>
          </a:p>
        </p:txBody>
      </p:sp>
      <p:sp>
        <p:nvSpPr>
          <p:cNvPr id="437" name="Google Shape;437;p60"/>
          <p:cNvSpPr/>
          <p:nvPr/>
        </p:nvSpPr>
        <p:spPr>
          <a:xfrm>
            <a:off x="6465325" y="2063400"/>
            <a:ext cx="306300" cy="306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b="1" lang="en" sz="1700">
                <a:solidFill>
                  <a:schemeClr val="dk1"/>
                </a:solidFill>
                <a:latin typeface="Source Sans Pro"/>
                <a:ea typeface="Source Sans Pro"/>
                <a:cs typeface="Source Sans Pro"/>
                <a:sym typeface="Source Sans Pro"/>
              </a:rPr>
              <a:t>C</a:t>
            </a:r>
            <a:endParaRPr b="1" sz="1700">
              <a:solidFill>
                <a:schemeClr val="dk1"/>
              </a:solidFill>
              <a:latin typeface="Source Sans Pro"/>
              <a:ea typeface="Source Sans Pro"/>
              <a:cs typeface="Source Sans Pro"/>
              <a:sym typeface="Source Sans Pro"/>
            </a:endParaRPr>
          </a:p>
        </p:txBody>
      </p:sp>
      <p:sp>
        <p:nvSpPr>
          <p:cNvPr id="438" name="Google Shape;438;p60"/>
          <p:cNvSpPr/>
          <p:nvPr/>
        </p:nvSpPr>
        <p:spPr>
          <a:xfrm>
            <a:off x="6915825" y="2063400"/>
            <a:ext cx="306300" cy="306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b="1" lang="en" sz="1700">
                <a:solidFill>
                  <a:schemeClr val="dk1"/>
                </a:solidFill>
                <a:latin typeface="Source Sans Pro"/>
                <a:ea typeface="Source Sans Pro"/>
                <a:cs typeface="Source Sans Pro"/>
                <a:sym typeface="Source Sans Pro"/>
              </a:rPr>
              <a:t>D</a:t>
            </a:r>
            <a:endParaRPr b="1" sz="1700">
              <a:solidFill>
                <a:schemeClr val="dk1"/>
              </a:solidFill>
              <a:latin typeface="Source Sans Pro"/>
              <a:ea typeface="Source Sans Pro"/>
              <a:cs typeface="Source Sans Pro"/>
              <a:sym typeface="Source Sans Pro"/>
            </a:endParaRPr>
          </a:p>
        </p:txBody>
      </p:sp>
      <p:sp>
        <p:nvSpPr>
          <p:cNvPr id="439" name="Google Shape;439;p60"/>
          <p:cNvSpPr/>
          <p:nvPr/>
        </p:nvSpPr>
        <p:spPr>
          <a:xfrm>
            <a:off x="7366325" y="2063400"/>
            <a:ext cx="306300" cy="306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b="1" lang="en" sz="1700">
                <a:solidFill>
                  <a:schemeClr val="dk1"/>
                </a:solidFill>
                <a:latin typeface="Source Sans Pro"/>
                <a:ea typeface="Source Sans Pro"/>
                <a:cs typeface="Source Sans Pro"/>
                <a:sym typeface="Source Sans Pro"/>
              </a:rPr>
              <a:t>E</a:t>
            </a:r>
            <a:endParaRPr b="1" sz="1700">
              <a:solidFill>
                <a:schemeClr val="dk1"/>
              </a:solidFill>
              <a:latin typeface="Source Sans Pro"/>
              <a:ea typeface="Source Sans Pro"/>
              <a:cs typeface="Source Sans Pro"/>
              <a:sym typeface="Source Sans Pro"/>
            </a:endParaRPr>
          </a:p>
        </p:txBody>
      </p:sp>
      <p:sp>
        <p:nvSpPr>
          <p:cNvPr id="440" name="Google Shape;440;p60"/>
          <p:cNvSpPr/>
          <p:nvPr/>
        </p:nvSpPr>
        <p:spPr>
          <a:xfrm>
            <a:off x="5564325" y="2574775"/>
            <a:ext cx="306300" cy="306300"/>
          </a:xfrm>
          <a:prstGeom prst="ellipse">
            <a:avLst/>
          </a:prstGeom>
          <a:solidFill>
            <a:schemeClr val="dk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b="1" lang="en" sz="1700">
                <a:solidFill>
                  <a:schemeClr val="accent4"/>
                </a:solidFill>
                <a:latin typeface="Source Sans Pro"/>
                <a:ea typeface="Source Sans Pro"/>
                <a:cs typeface="Source Sans Pro"/>
                <a:sym typeface="Source Sans Pro"/>
              </a:rPr>
              <a:t>a</a:t>
            </a:r>
            <a:endParaRPr b="1" sz="1700">
              <a:solidFill>
                <a:schemeClr val="accent4"/>
              </a:solidFill>
              <a:latin typeface="Source Sans Pro"/>
              <a:ea typeface="Source Sans Pro"/>
              <a:cs typeface="Source Sans Pro"/>
              <a:sym typeface="Source Sans Pro"/>
            </a:endParaRPr>
          </a:p>
        </p:txBody>
      </p:sp>
      <p:sp>
        <p:nvSpPr>
          <p:cNvPr id="441" name="Google Shape;441;p60"/>
          <p:cNvSpPr/>
          <p:nvPr/>
        </p:nvSpPr>
        <p:spPr>
          <a:xfrm>
            <a:off x="6014825" y="2574775"/>
            <a:ext cx="306300" cy="306300"/>
          </a:xfrm>
          <a:prstGeom prst="ellipse">
            <a:avLst/>
          </a:prstGeom>
          <a:solidFill>
            <a:schemeClr val="dk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b="1" lang="en" sz="1700">
                <a:solidFill>
                  <a:schemeClr val="accent4"/>
                </a:solidFill>
                <a:latin typeface="Source Sans Pro"/>
                <a:ea typeface="Source Sans Pro"/>
                <a:cs typeface="Source Sans Pro"/>
                <a:sym typeface="Source Sans Pro"/>
              </a:rPr>
              <a:t>b</a:t>
            </a:r>
            <a:endParaRPr b="1" sz="1700">
              <a:solidFill>
                <a:schemeClr val="accent4"/>
              </a:solidFill>
              <a:latin typeface="Source Sans Pro"/>
              <a:ea typeface="Source Sans Pro"/>
              <a:cs typeface="Source Sans Pro"/>
              <a:sym typeface="Source Sans Pro"/>
            </a:endParaRPr>
          </a:p>
        </p:txBody>
      </p:sp>
      <p:sp>
        <p:nvSpPr>
          <p:cNvPr id="442" name="Google Shape;442;p60"/>
          <p:cNvSpPr/>
          <p:nvPr/>
        </p:nvSpPr>
        <p:spPr>
          <a:xfrm>
            <a:off x="6465325" y="2574775"/>
            <a:ext cx="306300" cy="306300"/>
          </a:xfrm>
          <a:prstGeom prst="ellipse">
            <a:avLst/>
          </a:prstGeom>
          <a:solidFill>
            <a:schemeClr val="dk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b="1" lang="en" sz="1700">
                <a:solidFill>
                  <a:schemeClr val="accent4"/>
                </a:solidFill>
                <a:latin typeface="Source Sans Pro"/>
                <a:ea typeface="Source Sans Pro"/>
                <a:cs typeface="Source Sans Pro"/>
                <a:sym typeface="Source Sans Pro"/>
              </a:rPr>
              <a:t>c</a:t>
            </a:r>
            <a:endParaRPr b="1" sz="1700">
              <a:solidFill>
                <a:schemeClr val="accent4"/>
              </a:solidFill>
              <a:latin typeface="Source Sans Pro"/>
              <a:ea typeface="Source Sans Pro"/>
              <a:cs typeface="Source Sans Pro"/>
              <a:sym typeface="Source Sans Pro"/>
            </a:endParaRPr>
          </a:p>
        </p:txBody>
      </p:sp>
      <p:sp>
        <p:nvSpPr>
          <p:cNvPr id="443" name="Google Shape;443;p60"/>
          <p:cNvSpPr/>
          <p:nvPr/>
        </p:nvSpPr>
        <p:spPr>
          <a:xfrm>
            <a:off x="6915825" y="2574775"/>
            <a:ext cx="306300" cy="306300"/>
          </a:xfrm>
          <a:prstGeom prst="ellipse">
            <a:avLst/>
          </a:prstGeom>
          <a:solidFill>
            <a:schemeClr val="dk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b="1" lang="en" sz="1700">
                <a:solidFill>
                  <a:schemeClr val="accent4"/>
                </a:solidFill>
                <a:latin typeface="Source Sans Pro"/>
                <a:ea typeface="Source Sans Pro"/>
                <a:cs typeface="Source Sans Pro"/>
                <a:sym typeface="Source Sans Pro"/>
              </a:rPr>
              <a:t>d</a:t>
            </a:r>
            <a:endParaRPr b="1" sz="1700">
              <a:solidFill>
                <a:schemeClr val="accent4"/>
              </a:solidFill>
              <a:latin typeface="Source Sans Pro"/>
              <a:ea typeface="Source Sans Pro"/>
              <a:cs typeface="Source Sans Pro"/>
              <a:sym typeface="Source Sans Pro"/>
            </a:endParaRPr>
          </a:p>
        </p:txBody>
      </p:sp>
      <p:sp>
        <p:nvSpPr>
          <p:cNvPr id="444" name="Google Shape;444;p60"/>
          <p:cNvSpPr/>
          <p:nvPr/>
        </p:nvSpPr>
        <p:spPr>
          <a:xfrm>
            <a:off x="7366325" y="2574775"/>
            <a:ext cx="306300" cy="306300"/>
          </a:xfrm>
          <a:prstGeom prst="ellipse">
            <a:avLst/>
          </a:prstGeom>
          <a:solidFill>
            <a:schemeClr val="dk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b="1" lang="en" sz="1700">
                <a:solidFill>
                  <a:schemeClr val="accent4"/>
                </a:solidFill>
                <a:latin typeface="Source Sans Pro"/>
                <a:ea typeface="Source Sans Pro"/>
                <a:cs typeface="Source Sans Pro"/>
                <a:sym typeface="Source Sans Pro"/>
              </a:rPr>
              <a:t>e</a:t>
            </a:r>
            <a:endParaRPr b="1" sz="1700">
              <a:solidFill>
                <a:schemeClr val="accent4"/>
              </a:solidFill>
              <a:latin typeface="Source Sans Pro"/>
              <a:ea typeface="Source Sans Pro"/>
              <a:cs typeface="Source Sans Pro"/>
              <a:sym typeface="Source Sans Pro"/>
            </a:endParaRPr>
          </a:p>
        </p:txBody>
      </p:sp>
      <p:pic>
        <p:nvPicPr>
          <p:cNvPr id="445" name="Google Shape;445;p60"/>
          <p:cNvPicPr preferRelativeResize="0"/>
          <p:nvPr/>
        </p:nvPicPr>
        <p:blipFill>
          <a:blip r:embed="rId3">
            <a:alphaModFix/>
          </a:blip>
          <a:stretch>
            <a:fillRect/>
          </a:stretch>
        </p:blipFill>
        <p:spPr>
          <a:xfrm>
            <a:off x="608825" y="3329701"/>
            <a:ext cx="646574" cy="646574"/>
          </a:xfrm>
          <a:prstGeom prst="rect">
            <a:avLst/>
          </a:prstGeom>
          <a:noFill/>
          <a:ln>
            <a:noFill/>
          </a:ln>
        </p:spPr>
      </p:pic>
      <p:pic>
        <p:nvPicPr>
          <p:cNvPr id="446" name="Google Shape;446;p60"/>
          <p:cNvPicPr preferRelativeResize="0"/>
          <p:nvPr/>
        </p:nvPicPr>
        <p:blipFill>
          <a:blip r:embed="rId4">
            <a:alphaModFix/>
          </a:blip>
          <a:stretch>
            <a:fillRect/>
          </a:stretch>
        </p:blipFill>
        <p:spPr>
          <a:xfrm>
            <a:off x="1375975" y="3329701"/>
            <a:ext cx="646574" cy="646574"/>
          </a:xfrm>
          <a:prstGeom prst="rect">
            <a:avLst/>
          </a:prstGeom>
          <a:noFill/>
          <a:ln>
            <a:noFill/>
          </a:ln>
        </p:spPr>
      </p:pic>
      <p:pic>
        <p:nvPicPr>
          <p:cNvPr id="447" name="Google Shape;447;p60"/>
          <p:cNvPicPr preferRelativeResize="0"/>
          <p:nvPr/>
        </p:nvPicPr>
        <p:blipFill>
          <a:blip r:embed="rId5">
            <a:alphaModFix/>
          </a:blip>
          <a:stretch>
            <a:fillRect/>
          </a:stretch>
        </p:blipFill>
        <p:spPr>
          <a:xfrm>
            <a:off x="2143125" y="3329701"/>
            <a:ext cx="646574" cy="646574"/>
          </a:xfrm>
          <a:prstGeom prst="rect">
            <a:avLst/>
          </a:prstGeom>
          <a:noFill/>
          <a:ln>
            <a:noFill/>
          </a:ln>
        </p:spPr>
      </p:pic>
      <p:sp>
        <p:nvSpPr>
          <p:cNvPr id="448" name="Google Shape;448;p60"/>
          <p:cNvSpPr txBox="1"/>
          <p:nvPr>
            <p:ph idx="4294967295" type="subTitle"/>
          </p:nvPr>
        </p:nvSpPr>
        <p:spPr>
          <a:xfrm>
            <a:off x="4089400" y="4630425"/>
            <a:ext cx="3530700" cy="1932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sz="1200"/>
              <a:t>Presentation Title</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5"/>
          <p:cNvSpPr/>
          <p:nvPr/>
        </p:nvSpPr>
        <p:spPr>
          <a:xfrm>
            <a:off x="700850" y="314425"/>
            <a:ext cx="1565400" cy="9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Data Collection</a:t>
            </a:r>
            <a:endParaRPr/>
          </a:p>
        </p:txBody>
      </p:sp>
      <p:sp>
        <p:nvSpPr>
          <p:cNvPr id="150" name="Google Shape;150;p25"/>
          <p:cNvSpPr/>
          <p:nvPr/>
        </p:nvSpPr>
        <p:spPr>
          <a:xfrm>
            <a:off x="2700400" y="314425"/>
            <a:ext cx="1565400" cy="9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Data Cleaning</a:t>
            </a:r>
            <a:endParaRPr/>
          </a:p>
        </p:txBody>
      </p:sp>
      <p:sp>
        <p:nvSpPr>
          <p:cNvPr id="151" name="Google Shape;151;p25"/>
          <p:cNvSpPr/>
          <p:nvPr/>
        </p:nvSpPr>
        <p:spPr>
          <a:xfrm>
            <a:off x="4585100" y="314425"/>
            <a:ext cx="1565400" cy="9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Exploratory Data Analysis</a:t>
            </a:r>
            <a:endParaRPr/>
          </a:p>
        </p:txBody>
      </p:sp>
      <p:sp>
        <p:nvSpPr>
          <p:cNvPr id="152" name="Google Shape;152;p25"/>
          <p:cNvSpPr/>
          <p:nvPr/>
        </p:nvSpPr>
        <p:spPr>
          <a:xfrm>
            <a:off x="6535725" y="314425"/>
            <a:ext cx="1565400" cy="9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Create Features</a:t>
            </a:r>
            <a:endParaRPr/>
          </a:p>
        </p:txBody>
      </p:sp>
      <p:sp>
        <p:nvSpPr>
          <p:cNvPr id="153" name="Google Shape;153;p25"/>
          <p:cNvSpPr txBox="1"/>
          <p:nvPr/>
        </p:nvSpPr>
        <p:spPr>
          <a:xfrm>
            <a:off x="713975" y="1375525"/>
            <a:ext cx="1565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E6E6E6"/>
                </a:solidFill>
                <a:latin typeface="Source Sans Pro"/>
                <a:ea typeface="Source Sans Pro"/>
                <a:cs typeface="Source Sans Pro"/>
                <a:sym typeface="Source Sans Pro"/>
              </a:rPr>
              <a:t>Found dataset on Kaggle</a:t>
            </a:r>
            <a:endParaRPr>
              <a:solidFill>
                <a:srgbClr val="E6E6E6"/>
              </a:solidFill>
              <a:latin typeface="Source Sans Pro"/>
              <a:ea typeface="Source Sans Pro"/>
              <a:cs typeface="Source Sans Pro"/>
              <a:sym typeface="Source Sans Pro"/>
            </a:endParaRPr>
          </a:p>
        </p:txBody>
      </p:sp>
      <p:sp>
        <p:nvSpPr>
          <p:cNvPr id="154" name="Google Shape;154;p25"/>
          <p:cNvSpPr txBox="1"/>
          <p:nvPr/>
        </p:nvSpPr>
        <p:spPr>
          <a:xfrm>
            <a:off x="2700400" y="1416575"/>
            <a:ext cx="1565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E6E6E6"/>
                </a:solidFill>
                <a:latin typeface="Source Sans Pro"/>
                <a:ea typeface="Source Sans Pro"/>
                <a:cs typeface="Source Sans Pro"/>
                <a:sym typeface="Source Sans Pro"/>
              </a:rPr>
              <a:t>Handled missing values and clean up the formats</a:t>
            </a:r>
            <a:endParaRPr>
              <a:solidFill>
                <a:srgbClr val="E6E6E6"/>
              </a:solidFill>
              <a:latin typeface="Source Sans Pro"/>
              <a:ea typeface="Source Sans Pro"/>
              <a:cs typeface="Source Sans Pro"/>
              <a:sym typeface="Source Sans Pro"/>
            </a:endParaRPr>
          </a:p>
        </p:txBody>
      </p:sp>
      <p:sp>
        <p:nvSpPr>
          <p:cNvPr id="155" name="Google Shape;155;p25"/>
          <p:cNvSpPr txBox="1"/>
          <p:nvPr/>
        </p:nvSpPr>
        <p:spPr>
          <a:xfrm>
            <a:off x="4585100" y="1325600"/>
            <a:ext cx="1565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E6E6E6"/>
                </a:solidFill>
                <a:latin typeface="Source Sans Pro"/>
                <a:ea typeface="Source Sans Pro"/>
                <a:cs typeface="Source Sans Pro"/>
                <a:sym typeface="Source Sans Pro"/>
              </a:rPr>
              <a:t>Made graphs, charts. Found the correlation between the </a:t>
            </a:r>
            <a:r>
              <a:rPr lang="en">
                <a:solidFill>
                  <a:srgbClr val="E6E6E6"/>
                </a:solidFill>
                <a:latin typeface="Source Sans Pro"/>
                <a:ea typeface="Source Sans Pro"/>
                <a:cs typeface="Source Sans Pro"/>
                <a:sym typeface="Source Sans Pro"/>
              </a:rPr>
              <a:t>existing</a:t>
            </a:r>
            <a:r>
              <a:rPr lang="en">
                <a:solidFill>
                  <a:srgbClr val="E6E6E6"/>
                </a:solidFill>
                <a:latin typeface="Source Sans Pro"/>
                <a:ea typeface="Source Sans Pro"/>
                <a:cs typeface="Source Sans Pro"/>
                <a:sym typeface="Source Sans Pro"/>
              </a:rPr>
              <a:t> features</a:t>
            </a:r>
            <a:endParaRPr>
              <a:solidFill>
                <a:srgbClr val="E6E6E6"/>
              </a:solidFill>
              <a:latin typeface="Source Sans Pro"/>
              <a:ea typeface="Source Sans Pro"/>
              <a:cs typeface="Source Sans Pro"/>
              <a:sym typeface="Source Sans Pro"/>
            </a:endParaRPr>
          </a:p>
        </p:txBody>
      </p:sp>
      <p:sp>
        <p:nvSpPr>
          <p:cNvPr id="156" name="Google Shape;156;p25"/>
          <p:cNvSpPr txBox="1"/>
          <p:nvPr/>
        </p:nvSpPr>
        <p:spPr>
          <a:xfrm>
            <a:off x="6535725" y="1446275"/>
            <a:ext cx="1565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E6E6E6"/>
                </a:solidFill>
                <a:latin typeface="Source Sans Pro"/>
                <a:ea typeface="Source Sans Pro"/>
                <a:cs typeface="Source Sans Pro"/>
                <a:sym typeface="Source Sans Pro"/>
              </a:rPr>
              <a:t>Calculated and created features to better suit our goal</a:t>
            </a:r>
            <a:endParaRPr>
              <a:solidFill>
                <a:srgbClr val="E6E6E6"/>
              </a:solidFill>
              <a:latin typeface="Source Sans Pro"/>
              <a:ea typeface="Source Sans Pro"/>
              <a:cs typeface="Source Sans Pro"/>
              <a:sym typeface="Source Sans Pro"/>
            </a:endParaRPr>
          </a:p>
        </p:txBody>
      </p:sp>
      <p:sp>
        <p:nvSpPr>
          <p:cNvPr id="157" name="Google Shape;157;p25"/>
          <p:cNvSpPr/>
          <p:nvPr/>
        </p:nvSpPr>
        <p:spPr>
          <a:xfrm>
            <a:off x="2851875" y="2662275"/>
            <a:ext cx="1565400" cy="9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Build predictive models</a:t>
            </a:r>
            <a:endParaRPr/>
          </a:p>
        </p:txBody>
      </p:sp>
      <p:sp>
        <p:nvSpPr>
          <p:cNvPr id="158" name="Google Shape;158;p25"/>
          <p:cNvSpPr/>
          <p:nvPr/>
        </p:nvSpPr>
        <p:spPr>
          <a:xfrm>
            <a:off x="4851425" y="2662275"/>
            <a:ext cx="1565400" cy="9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Validate Model</a:t>
            </a:r>
            <a:endParaRPr/>
          </a:p>
        </p:txBody>
      </p:sp>
      <p:sp>
        <p:nvSpPr>
          <p:cNvPr id="159" name="Google Shape;159;p25"/>
          <p:cNvSpPr txBox="1"/>
          <p:nvPr/>
        </p:nvSpPr>
        <p:spPr>
          <a:xfrm>
            <a:off x="2865000" y="3723375"/>
            <a:ext cx="1565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E6E6E6"/>
                </a:solidFill>
                <a:latin typeface="Source Sans Pro"/>
                <a:ea typeface="Source Sans Pro"/>
                <a:cs typeface="Source Sans Pro"/>
                <a:sym typeface="Source Sans Pro"/>
              </a:rPr>
              <a:t>Built models to predict “like”, “view”, “days trending”, and “dislike”</a:t>
            </a:r>
            <a:endParaRPr>
              <a:solidFill>
                <a:srgbClr val="E6E6E6"/>
              </a:solidFill>
              <a:latin typeface="Source Sans Pro"/>
              <a:ea typeface="Source Sans Pro"/>
              <a:cs typeface="Source Sans Pro"/>
              <a:sym typeface="Source Sans Pro"/>
            </a:endParaRPr>
          </a:p>
        </p:txBody>
      </p:sp>
      <p:sp>
        <p:nvSpPr>
          <p:cNvPr id="160" name="Google Shape;160;p25"/>
          <p:cNvSpPr txBox="1"/>
          <p:nvPr/>
        </p:nvSpPr>
        <p:spPr>
          <a:xfrm>
            <a:off x="4851425" y="3764425"/>
            <a:ext cx="1565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E6E6E6"/>
                </a:solidFill>
                <a:latin typeface="Source Sans Pro"/>
                <a:ea typeface="Source Sans Pro"/>
                <a:cs typeface="Source Sans Pro"/>
                <a:sym typeface="Source Sans Pro"/>
              </a:rPr>
              <a:t>Optimized model parameters.</a:t>
            </a:r>
            <a:endParaRPr>
              <a:solidFill>
                <a:srgbClr val="E6E6E6"/>
              </a:solidFill>
              <a:latin typeface="Source Sans Pro"/>
              <a:ea typeface="Source Sans Pro"/>
              <a:cs typeface="Source Sans Pro"/>
              <a:sym typeface="Source Sans Pro"/>
            </a:endParaRPr>
          </a:p>
        </p:txBody>
      </p:sp>
      <p:sp>
        <p:nvSpPr>
          <p:cNvPr id="161" name="Google Shape;161;p25"/>
          <p:cNvSpPr/>
          <p:nvPr/>
        </p:nvSpPr>
        <p:spPr>
          <a:xfrm>
            <a:off x="2286000" y="687775"/>
            <a:ext cx="414300" cy="314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5"/>
          <p:cNvSpPr/>
          <p:nvPr/>
        </p:nvSpPr>
        <p:spPr>
          <a:xfrm>
            <a:off x="4220050" y="687775"/>
            <a:ext cx="414300" cy="314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5"/>
          <p:cNvSpPr/>
          <p:nvPr/>
        </p:nvSpPr>
        <p:spPr>
          <a:xfrm>
            <a:off x="6154100" y="625525"/>
            <a:ext cx="414300" cy="314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5"/>
          <p:cNvSpPr/>
          <p:nvPr/>
        </p:nvSpPr>
        <p:spPr>
          <a:xfrm>
            <a:off x="2437575" y="3054600"/>
            <a:ext cx="414300" cy="314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5"/>
          <p:cNvSpPr/>
          <p:nvPr/>
        </p:nvSpPr>
        <p:spPr>
          <a:xfrm>
            <a:off x="4427200" y="2973375"/>
            <a:ext cx="414300" cy="314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2" name="Shape 452"/>
        <p:cNvGrpSpPr/>
        <p:nvPr/>
      </p:nvGrpSpPr>
      <p:grpSpPr>
        <a:xfrm>
          <a:off x="0" y="0"/>
          <a:ext cx="0" cy="0"/>
          <a:chOff x="0" y="0"/>
          <a:chExt cx="0" cy="0"/>
        </a:xfrm>
      </p:grpSpPr>
      <p:sp>
        <p:nvSpPr>
          <p:cNvPr id="453" name="Google Shape;453;p61"/>
          <p:cNvSpPr txBox="1"/>
          <p:nvPr>
            <p:ph type="title"/>
          </p:nvPr>
        </p:nvSpPr>
        <p:spPr>
          <a:xfrm>
            <a:off x="633375" y="495300"/>
            <a:ext cx="2414700" cy="561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Graphic Elements</a:t>
            </a:r>
            <a:endParaRPr/>
          </a:p>
        </p:txBody>
      </p:sp>
      <p:sp>
        <p:nvSpPr>
          <p:cNvPr id="454" name="Google Shape;454;p61"/>
          <p:cNvSpPr txBox="1"/>
          <p:nvPr/>
        </p:nvSpPr>
        <p:spPr>
          <a:xfrm>
            <a:off x="576750" y="1046525"/>
            <a:ext cx="3995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Source Sans Pro"/>
                <a:ea typeface="Source Sans Pro"/>
                <a:cs typeface="Source Sans Pro"/>
                <a:sym typeface="Source Sans Pro"/>
              </a:rPr>
              <a:t>Copy and paste these graphic </a:t>
            </a:r>
            <a:br>
              <a:rPr lang="en" sz="1600">
                <a:solidFill>
                  <a:schemeClr val="lt1"/>
                </a:solidFill>
                <a:latin typeface="Source Sans Pro"/>
                <a:ea typeface="Source Sans Pro"/>
                <a:cs typeface="Source Sans Pro"/>
                <a:sym typeface="Source Sans Pro"/>
              </a:rPr>
            </a:br>
            <a:r>
              <a:rPr lang="en" sz="1600">
                <a:solidFill>
                  <a:schemeClr val="lt1"/>
                </a:solidFill>
                <a:latin typeface="Source Sans Pro"/>
                <a:ea typeface="Source Sans Pro"/>
                <a:cs typeface="Source Sans Pro"/>
                <a:sym typeface="Source Sans Pro"/>
              </a:rPr>
              <a:t>elements to use over photos. </a:t>
            </a:r>
            <a:endParaRPr sz="1600">
              <a:solidFill>
                <a:schemeClr val="lt1"/>
              </a:solidFill>
              <a:latin typeface="Source Sans Pro"/>
              <a:ea typeface="Source Sans Pro"/>
              <a:cs typeface="Source Sans Pro"/>
              <a:sym typeface="Source Sans Pro"/>
            </a:endParaRPr>
          </a:p>
        </p:txBody>
      </p:sp>
      <p:pic>
        <p:nvPicPr>
          <p:cNvPr id="455" name="Google Shape;455;p61"/>
          <p:cNvPicPr preferRelativeResize="0"/>
          <p:nvPr/>
        </p:nvPicPr>
        <p:blipFill>
          <a:blip r:embed="rId3">
            <a:alphaModFix/>
          </a:blip>
          <a:stretch>
            <a:fillRect/>
          </a:stretch>
        </p:blipFill>
        <p:spPr>
          <a:xfrm>
            <a:off x="451297" y="2228850"/>
            <a:ext cx="4120699" cy="1723650"/>
          </a:xfrm>
          <a:prstGeom prst="rect">
            <a:avLst/>
          </a:prstGeom>
          <a:noFill/>
          <a:ln>
            <a:noFill/>
          </a:ln>
          <a:effectLst>
            <a:outerShdw blurRad="57150" rotWithShape="0" algn="bl" dir="5400000" dist="19050">
              <a:srgbClr val="000000">
                <a:alpha val="36000"/>
              </a:srgbClr>
            </a:outerShdw>
          </a:effectLst>
        </p:spPr>
      </p:pic>
      <p:pic>
        <p:nvPicPr>
          <p:cNvPr id="456" name="Google Shape;456;p61"/>
          <p:cNvPicPr preferRelativeResize="0"/>
          <p:nvPr/>
        </p:nvPicPr>
        <p:blipFill>
          <a:blip r:embed="rId4">
            <a:alphaModFix/>
          </a:blip>
          <a:stretch>
            <a:fillRect/>
          </a:stretch>
        </p:blipFill>
        <p:spPr>
          <a:xfrm>
            <a:off x="4797650" y="2227545"/>
            <a:ext cx="4120700" cy="1726260"/>
          </a:xfrm>
          <a:prstGeom prst="rect">
            <a:avLst/>
          </a:prstGeom>
          <a:noFill/>
          <a:ln>
            <a:noFill/>
          </a:ln>
        </p:spPr>
      </p:pic>
      <p:sp>
        <p:nvSpPr>
          <p:cNvPr id="457" name="Google Shape;457;p61"/>
          <p:cNvSpPr txBox="1"/>
          <p:nvPr/>
        </p:nvSpPr>
        <p:spPr>
          <a:xfrm>
            <a:off x="4922950" y="1046525"/>
            <a:ext cx="3995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Source Sans Pro"/>
                <a:ea typeface="Source Sans Pro"/>
                <a:cs typeface="Source Sans Pro"/>
                <a:sym typeface="Source Sans Pro"/>
              </a:rPr>
              <a:t>When scaling elements, always hit SHIFT while dragging from a corner in order to maintain proper proportions.</a:t>
            </a:r>
            <a:endParaRPr sz="1600">
              <a:solidFill>
                <a:schemeClr val="lt1"/>
              </a:solidFill>
              <a:latin typeface="Source Sans Pro"/>
              <a:ea typeface="Source Sans Pro"/>
              <a:cs typeface="Source Sans Pro"/>
              <a:sym typeface="Source Sans Pro"/>
            </a:endParaRPr>
          </a:p>
        </p:txBody>
      </p:sp>
      <p:pic>
        <p:nvPicPr>
          <p:cNvPr id="458" name="Google Shape;458;p61"/>
          <p:cNvPicPr preferRelativeResize="0"/>
          <p:nvPr/>
        </p:nvPicPr>
        <p:blipFill>
          <a:blip r:embed="rId5">
            <a:alphaModFix/>
          </a:blip>
          <a:stretch>
            <a:fillRect/>
          </a:stretch>
        </p:blipFill>
        <p:spPr>
          <a:xfrm>
            <a:off x="7400925" y="4211425"/>
            <a:ext cx="1398012" cy="677100"/>
          </a:xfrm>
          <a:prstGeom prst="rect">
            <a:avLst/>
          </a:prstGeom>
          <a:noFill/>
          <a:ln>
            <a:noFill/>
          </a:ln>
        </p:spPr>
      </p:pic>
      <p:sp>
        <p:nvSpPr>
          <p:cNvPr id="459" name="Google Shape;459;p61"/>
          <p:cNvSpPr/>
          <p:nvPr/>
        </p:nvSpPr>
        <p:spPr>
          <a:xfrm>
            <a:off x="7315200" y="4667250"/>
            <a:ext cx="304800" cy="3048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61"/>
          <p:cNvSpPr/>
          <p:nvPr/>
        </p:nvSpPr>
        <p:spPr>
          <a:xfrm>
            <a:off x="8613550" y="4667250"/>
            <a:ext cx="304800" cy="3048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61"/>
          <p:cNvSpPr/>
          <p:nvPr/>
        </p:nvSpPr>
        <p:spPr>
          <a:xfrm>
            <a:off x="7315200" y="4145275"/>
            <a:ext cx="304800" cy="3048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61"/>
          <p:cNvSpPr/>
          <p:nvPr/>
        </p:nvSpPr>
        <p:spPr>
          <a:xfrm>
            <a:off x="8613550" y="4145275"/>
            <a:ext cx="304800" cy="3048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6" name="Shape 466"/>
        <p:cNvGrpSpPr/>
        <p:nvPr/>
      </p:nvGrpSpPr>
      <p:grpSpPr>
        <a:xfrm>
          <a:off x="0" y="0"/>
          <a:ext cx="0" cy="0"/>
          <a:chOff x="0" y="0"/>
          <a:chExt cx="0" cy="0"/>
        </a:xfrm>
      </p:grpSpPr>
      <p:pic>
        <p:nvPicPr>
          <p:cNvPr id="467" name="Google Shape;467;p62"/>
          <p:cNvPicPr preferRelativeResize="0"/>
          <p:nvPr>
            <p:ph idx="2" type="pic"/>
          </p:nvPr>
        </p:nvPicPr>
        <p:blipFill rotWithShape="1">
          <a:blip r:embed="rId3">
            <a:alphaModFix/>
          </a:blip>
          <a:srcRect b="0" l="1978" r="1987" t="0"/>
          <a:stretch/>
        </p:blipFill>
        <p:spPr>
          <a:xfrm>
            <a:off x="-95250" y="-155150"/>
            <a:ext cx="9334502" cy="5467500"/>
          </a:xfrm>
          <a:prstGeom prst="rect">
            <a:avLst/>
          </a:prstGeom>
        </p:spPr>
      </p:pic>
      <p:pic>
        <p:nvPicPr>
          <p:cNvPr id="468" name="Google Shape;468;p62"/>
          <p:cNvPicPr preferRelativeResize="0"/>
          <p:nvPr/>
        </p:nvPicPr>
        <p:blipFill>
          <a:blip r:embed="rId4">
            <a:alphaModFix/>
          </a:blip>
          <a:stretch>
            <a:fillRect/>
          </a:stretch>
        </p:blipFill>
        <p:spPr>
          <a:xfrm>
            <a:off x="1156300" y="1143000"/>
            <a:ext cx="6831401" cy="2857500"/>
          </a:xfrm>
          <a:prstGeom prst="rect">
            <a:avLst/>
          </a:prstGeom>
          <a:noFill/>
          <a:ln>
            <a:noFill/>
          </a:ln>
          <a:effectLst>
            <a:outerShdw blurRad="142875" rotWithShape="0" algn="bl" dir="5400000" dist="19050">
              <a:srgbClr val="000000">
                <a:alpha val="61000"/>
              </a:srgbClr>
            </a:outerShdw>
          </a:effectLst>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2" name="Shape 472"/>
        <p:cNvGrpSpPr/>
        <p:nvPr/>
      </p:nvGrpSpPr>
      <p:grpSpPr>
        <a:xfrm>
          <a:off x="0" y="0"/>
          <a:ext cx="0" cy="0"/>
          <a:chOff x="0" y="0"/>
          <a:chExt cx="0" cy="0"/>
        </a:xfrm>
      </p:grpSpPr>
      <p:pic>
        <p:nvPicPr>
          <p:cNvPr id="473" name="Google Shape;473;p63"/>
          <p:cNvPicPr preferRelativeResize="0"/>
          <p:nvPr>
            <p:ph idx="2" type="pic"/>
          </p:nvPr>
        </p:nvPicPr>
        <p:blipFill rotWithShape="1">
          <a:blip r:embed="rId3">
            <a:alphaModFix/>
          </a:blip>
          <a:srcRect b="0" l="1978" r="1987" t="0"/>
          <a:stretch/>
        </p:blipFill>
        <p:spPr>
          <a:xfrm>
            <a:off x="-95250" y="-155150"/>
            <a:ext cx="9334502" cy="5467500"/>
          </a:xfrm>
          <a:prstGeom prst="rect">
            <a:avLst/>
          </a:prstGeom>
        </p:spPr>
      </p:pic>
      <p:pic>
        <p:nvPicPr>
          <p:cNvPr id="474" name="Google Shape;474;p63"/>
          <p:cNvPicPr preferRelativeResize="0"/>
          <p:nvPr/>
        </p:nvPicPr>
        <p:blipFill>
          <a:blip r:embed="rId4">
            <a:alphaModFix/>
          </a:blip>
          <a:stretch>
            <a:fillRect/>
          </a:stretch>
        </p:blipFill>
        <p:spPr>
          <a:xfrm>
            <a:off x="3452004" y="390330"/>
            <a:ext cx="2239993" cy="9383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8" name="Shape 478"/>
        <p:cNvGrpSpPr/>
        <p:nvPr/>
      </p:nvGrpSpPr>
      <p:grpSpPr>
        <a:xfrm>
          <a:off x="0" y="0"/>
          <a:ext cx="0" cy="0"/>
          <a:chOff x="0" y="0"/>
          <a:chExt cx="0" cy="0"/>
        </a:xfrm>
      </p:grpSpPr>
      <p:sp>
        <p:nvSpPr>
          <p:cNvPr id="479" name="Google Shape;479;p64"/>
          <p:cNvSpPr txBox="1"/>
          <p:nvPr>
            <p:ph idx="4294967295" type="sldNum"/>
          </p:nvPr>
        </p:nvSpPr>
        <p:spPr>
          <a:xfrm>
            <a:off x="7805634" y="44789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80" name="Google Shape;480;p64"/>
          <p:cNvSpPr txBox="1"/>
          <p:nvPr>
            <p:ph idx="1" type="subTitle"/>
          </p:nvPr>
        </p:nvSpPr>
        <p:spPr>
          <a:xfrm>
            <a:off x="4089400" y="4630425"/>
            <a:ext cx="3530700" cy="193200"/>
          </a:xfrm>
          <a:prstGeom prst="rect">
            <a:avLst/>
          </a:prstGeom>
        </p:spPr>
        <p:txBody>
          <a:bodyPr anchorCtr="0" anchor="ctr" bIns="0" lIns="0" spcFirstLastPara="1" rIns="0" wrap="square" tIns="0">
            <a:noAutofit/>
          </a:bodyPr>
          <a:lstStyle/>
          <a:p>
            <a:pPr indent="0" lvl="0" marL="0" rtl="0" algn="l">
              <a:spcBef>
                <a:spcPts val="0"/>
              </a:spcBef>
              <a:spcAft>
                <a:spcPts val="160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accent1"/>
        </a:solidFill>
      </p:bgPr>
    </p:bg>
    <p:spTree>
      <p:nvGrpSpPr>
        <p:cNvPr id="484" name="Shape 484"/>
        <p:cNvGrpSpPr/>
        <p:nvPr/>
      </p:nvGrpSpPr>
      <p:grpSpPr>
        <a:xfrm>
          <a:off x="0" y="0"/>
          <a:ext cx="0" cy="0"/>
          <a:chOff x="0" y="0"/>
          <a:chExt cx="0" cy="0"/>
        </a:xfrm>
      </p:grpSpPr>
      <p:sp>
        <p:nvSpPr>
          <p:cNvPr id="485" name="Google Shape;485;p65"/>
          <p:cNvSpPr txBox="1"/>
          <p:nvPr>
            <p:ph type="title"/>
          </p:nvPr>
        </p:nvSpPr>
        <p:spPr>
          <a:xfrm>
            <a:off x="516875" y="0"/>
            <a:ext cx="3344400" cy="514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Dramatic Text &amp; Photo 1</a:t>
            </a:r>
            <a:endParaRPr/>
          </a:p>
        </p:txBody>
      </p:sp>
      <p:pic>
        <p:nvPicPr>
          <p:cNvPr id="486" name="Google Shape;486;p65"/>
          <p:cNvPicPr preferRelativeResize="0"/>
          <p:nvPr>
            <p:ph idx="2" type="pic"/>
          </p:nvPr>
        </p:nvPicPr>
        <p:blipFill rotWithShape="1">
          <a:blip r:embed="rId3">
            <a:alphaModFix/>
          </a:blip>
          <a:srcRect b="0" l="675" r="2771" t="0"/>
          <a:stretch/>
        </p:blipFill>
        <p:spPr>
          <a:xfrm>
            <a:off x="2735375" y="6850"/>
            <a:ext cx="7450800" cy="5143500"/>
          </a:xfrm>
          <a:prstGeom prst="chevron">
            <a:avLst>
              <a:gd fmla="val 50000" name="adj"/>
            </a:avLst>
          </a:prstGeom>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490" name="Shape 490"/>
        <p:cNvGrpSpPr/>
        <p:nvPr/>
      </p:nvGrpSpPr>
      <p:grpSpPr>
        <a:xfrm>
          <a:off x="0" y="0"/>
          <a:ext cx="0" cy="0"/>
          <a:chOff x="0" y="0"/>
          <a:chExt cx="0" cy="0"/>
        </a:xfrm>
      </p:grpSpPr>
      <p:sp>
        <p:nvSpPr>
          <p:cNvPr id="491" name="Google Shape;491;p66"/>
          <p:cNvSpPr txBox="1"/>
          <p:nvPr>
            <p:ph type="title"/>
          </p:nvPr>
        </p:nvSpPr>
        <p:spPr>
          <a:xfrm>
            <a:off x="516875" y="0"/>
            <a:ext cx="3344400" cy="514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accent4"/>
                </a:solidFill>
              </a:rPr>
              <a:t>Dramatic Text &amp; Photo 2</a:t>
            </a:r>
            <a:endParaRPr>
              <a:solidFill>
                <a:schemeClr val="accent4"/>
              </a:solidFill>
            </a:endParaRPr>
          </a:p>
        </p:txBody>
      </p:sp>
      <p:pic>
        <p:nvPicPr>
          <p:cNvPr id="492" name="Google Shape;492;p66"/>
          <p:cNvPicPr preferRelativeResize="0"/>
          <p:nvPr>
            <p:ph idx="2" type="pic"/>
          </p:nvPr>
        </p:nvPicPr>
        <p:blipFill rotWithShape="1">
          <a:blip r:embed="rId3">
            <a:alphaModFix/>
          </a:blip>
          <a:srcRect b="0" l="0" r="3446" t="0"/>
          <a:stretch/>
        </p:blipFill>
        <p:spPr>
          <a:xfrm>
            <a:off x="2735375" y="6850"/>
            <a:ext cx="7450800" cy="5143500"/>
          </a:xfrm>
          <a:prstGeom prst="chevron">
            <a:avLst>
              <a:gd fmla="val 50000" name="adj"/>
            </a:avLst>
          </a:prstGeom>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496" name="Shape 496"/>
        <p:cNvGrpSpPr/>
        <p:nvPr/>
      </p:nvGrpSpPr>
      <p:grpSpPr>
        <a:xfrm>
          <a:off x="0" y="0"/>
          <a:ext cx="0" cy="0"/>
          <a:chOff x="0" y="0"/>
          <a:chExt cx="0" cy="0"/>
        </a:xfrm>
      </p:grpSpPr>
      <p:sp>
        <p:nvSpPr>
          <p:cNvPr id="497" name="Google Shape;497;p67"/>
          <p:cNvSpPr txBox="1"/>
          <p:nvPr>
            <p:ph idx="4294967295" type="title"/>
          </p:nvPr>
        </p:nvSpPr>
        <p:spPr>
          <a:xfrm>
            <a:off x="516875" y="0"/>
            <a:ext cx="3344400" cy="5143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accent1"/>
                </a:solidFill>
              </a:rPr>
              <a:t>Dramatic Text &amp; Photo 2</a:t>
            </a:r>
            <a:endParaRPr>
              <a:solidFill>
                <a:schemeClr val="accent1"/>
              </a:solidFill>
            </a:endParaRPr>
          </a:p>
        </p:txBody>
      </p:sp>
      <p:pic>
        <p:nvPicPr>
          <p:cNvPr id="498" name="Google Shape;498;p67"/>
          <p:cNvPicPr preferRelativeResize="0"/>
          <p:nvPr>
            <p:ph idx="2" type="pic"/>
          </p:nvPr>
        </p:nvPicPr>
        <p:blipFill rotWithShape="1">
          <a:blip r:embed="rId3">
            <a:alphaModFix/>
          </a:blip>
          <a:srcRect b="0" l="-931" r="23285" t="0"/>
          <a:stretch/>
        </p:blipFill>
        <p:spPr>
          <a:xfrm>
            <a:off x="2072600" y="-1085850"/>
            <a:ext cx="10098000" cy="7315200"/>
          </a:xfrm>
          <a:prstGeom prst="chevron">
            <a:avLst>
              <a:gd fmla="val 50000" name="adj"/>
            </a:avLst>
          </a:prstGeom>
        </p:spPr>
      </p:pic>
      <p:pic>
        <p:nvPicPr>
          <p:cNvPr id="499" name="Google Shape;499;p67"/>
          <p:cNvPicPr preferRelativeResize="0"/>
          <p:nvPr>
            <p:ph idx="3" type="pic"/>
          </p:nvPr>
        </p:nvPicPr>
        <p:blipFill rotWithShape="1">
          <a:blip r:embed="rId4">
            <a:alphaModFix/>
          </a:blip>
          <a:srcRect b="0" l="-2484" r="24838" t="0"/>
          <a:stretch/>
        </p:blipFill>
        <p:spPr>
          <a:xfrm>
            <a:off x="-3748850" y="-1085850"/>
            <a:ext cx="10098000" cy="7315200"/>
          </a:xfrm>
          <a:prstGeom prst="chevron">
            <a:avLst>
              <a:gd fmla="val 50000" name="adj"/>
            </a:avLst>
          </a:prstGeom>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6"/>
          <p:cNvSpPr txBox="1"/>
          <p:nvPr>
            <p:ph type="ctrTitle"/>
          </p:nvPr>
        </p:nvSpPr>
        <p:spPr>
          <a:xfrm>
            <a:off x="3657600" y="630000"/>
            <a:ext cx="4994700" cy="191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Findings</a:t>
            </a:r>
            <a:endParaRPr/>
          </a:p>
        </p:txBody>
      </p:sp>
      <p:sp>
        <p:nvSpPr>
          <p:cNvPr id="171" name="Google Shape;171;p26"/>
          <p:cNvSpPr txBox="1"/>
          <p:nvPr>
            <p:ph idx="4294967295" type="sldNum"/>
          </p:nvPr>
        </p:nvSpPr>
        <p:spPr>
          <a:xfrm>
            <a:off x="7805634" y="44789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idx="1" type="subTitle"/>
          </p:nvPr>
        </p:nvSpPr>
        <p:spPr>
          <a:xfrm>
            <a:off x="4089400" y="4630425"/>
            <a:ext cx="3530700" cy="193200"/>
          </a:xfrm>
          <a:prstGeom prst="rect">
            <a:avLst/>
          </a:prstGeom>
        </p:spPr>
        <p:txBody>
          <a:bodyPr anchorCtr="0" anchor="ctr" bIns="0" lIns="0" spcFirstLastPara="1" rIns="0" wrap="square" tIns="0">
            <a:noAutofit/>
          </a:bodyPr>
          <a:lstStyle/>
          <a:p>
            <a:pPr indent="0" lvl="0" marL="0" rtl="0" algn="l">
              <a:spcBef>
                <a:spcPts val="0"/>
              </a:spcBef>
              <a:spcAft>
                <a:spcPts val="1600"/>
              </a:spcAft>
              <a:buNone/>
            </a:pPr>
            <a:r>
              <a:t/>
            </a:r>
            <a:endParaRPr/>
          </a:p>
        </p:txBody>
      </p:sp>
      <p:sp>
        <p:nvSpPr>
          <p:cNvPr id="177" name="Google Shape;177;p27"/>
          <p:cNvSpPr txBox="1"/>
          <p:nvPr/>
        </p:nvSpPr>
        <p:spPr>
          <a:xfrm>
            <a:off x="883350" y="737975"/>
            <a:ext cx="373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Source Sans Pro"/>
                <a:ea typeface="Source Sans Pro"/>
                <a:cs typeface="Source Sans Pro"/>
                <a:sym typeface="Source Sans Pro"/>
              </a:rPr>
              <a:t>Video Stat </a:t>
            </a:r>
            <a:r>
              <a:rPr lang="en">
                <a:solidFill>
                  <a:schemeClr val="lt1"/>
                </a:solidFill>
                <a:latin typeface="Source Sans Pro"/>
                <a:ea typeface="Source Sans Pro"/>
                <a:cs typeface="Source Sans Pro"/>
                <a:sym typeface="Source Sans Pro"/>
              </a:rPr>
              <a:t>Correlations</a:t>
            </a:r>
            <a:endParaRPr>
              <a:solidFill>
                <a:schemeClr val="lt1"/>
              </a:solidFill>
              <a:latin typeface="Source Sans Pro"/>
              <a:ea typeface="Source Sans Pro"/>
              <a:cs typeface="Source Sans Pro"/>
              <a:sym typeface="Source Sans Pro"/>
            </a:endParaRPr>
          </a:p>
        </p:txBody>
      </p:sp>
      <p:pic>
        <p:nvPicPr>
          <p:cNvPr id="178" name="Google Shape;178;p27"/>
          <p:cNvPicPr preferRelativeResize="0"/>
          <p:nvPr/>
        </p:nvPicPr>
        <p:blipFill>
          <a:blip r:embed="rId3">
            <a:alphaModFix/>
          </a:blip>
          <a:stretch>
            <a:fillRect/>
          </a:stretch>
        </p:blipFill>
        <p:spPr>
          <a:xfrm>
            <a:off x="153900" y="135675"/>
            <a:ext cx="4264200" cy="2952135"/>
          </a:xfrm>
          <a:prstGeom prst="rect">
            <a:avLst/>
          </a:prstGeom>
          <a:noFill/>
          <a:ln>
            <a:noFill/>
          </a:ln>
        </p:spPr>
      </p:pic>
      <p:pic>
        <p:nvPicPr>
          <p:cNvPr id="179" name="Google Shape;179;p27"/>
          <p:cNvPicPr preferRelativeResize="0"/>
          <p:nvPr/>
        </p:nvPicPr>
        <p:blipFill>
          <a:blip r:embed="rId4">
            <a:alphaModFix/>
          </a:blip>
          <a:stretch>
            <a:fillRect/>
          </a:stretch>
        </p:blipFill>
        <p:spPr>
          <a:xfrm>
            <a:off x="436369" y="3344763"/>
            <a:ext cx="3924300" cy="1200150"/>
          </a:xfrm>
          <a:prstGeom prst="rect">
            <a:avLst/>
          </a:prstGeom>
          <a:noFill/>
          <a:ln>
            <a:noFill/>
          </a:ln>
        </p:spPr>
      </p:pic>
      <p:pic>
        <p:nvPicPr>
          <p:cNvPr id="180" name="Google Shape;180;p27"/>
          <p:cNvPicPr preferRelativeResize="0"/>
          <p:nvPr/>
        </p:nvPicPr>
        <p:blipFill>
          <a:blip r:embed="rId5">
            <a:alphaModFix/>
          </a:blip>
          <a:stretch>
            <a:fillRect/>
          </a:stretch>
        </p:blipFill>
        <p:spPr>
          <a:xfrm>
            <a:off x="4727400" y="152400"/>
            <a:ext cx="4264200" cy="2918677"/>
          </a:xfrm>
          <a:prstGeom prst="rect">
            <a:avLst/>
          </a:prstGeom>
          <a:noFill/>
          <a:ln>
            <a:noFill/>
          </a:ln>
        </p:spPr>
      </p:pic>
      <p:pic>
        <p:nvPicPr>
          <p:cNvPr id="181" name="Google Shape;181;p27"/>
          <p:cNvPicPr preferRelativeResize="0"/>
          <p:nvPr/>
        </p:nvPicPr>
        <p:blipFill>
          <a:blip r:embed="rId6">
            <a:alphaModFix/>
          </a:blip>
          <a:stretch>
            <a:fillRect/>
          </a:stretch>
        </p:blipFill>
        <p:spPr>
          <a:xfrm>
            <a:off x="4852969" y="3331191"/>
            <a:ext cx="4138630" cy="122731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28"/>
          <p:cNvPicPr preferRelativeResize="0"/>
          <p:nvPr/>
        </p:nvPicPr>
        <p:blipFill>
          <a:blip r:embed="rId3">
            <a:alphaModFix/>
          </a:blip>
          <a:stretch>
            <a:fillRect/>
          </a:stretch>
        </p:blipFill>
        <p:spPr>
          <a:xfrm>
            <a:off x="2362200" y="174775"/>
            <a:ext cx="4419600" cy="2936308"/>
          </a:xfrm>
          <a:prstGeom prst="rect">
            <a:avLst/>
          </a:prstGeom>
          <a:noFill/>
          <a:ln>
            <a:noFill/>
          </a:ln>
        </p:spPr>
      </p:pic>
      <p:pic>
        <p:nvPicPr>
          <p:cNvPr id="187" name="Google Shape;187;p28"/>
          <p:cNvPicPr preferRelativeResize="0"/>
          <p:nvPr/>
        </p:nvPicPr>
        <p:blipFill>
          <a:blip r:embed="rId4">
            <a:alphaModFix/>
          </a:blip>
          <a:stretch>
            <a:fillRect/>
          </a:stretch>
        </p:blipFill>
        <p:spPr>
          <a:xfrm>
            <a:off x="2509837" y="3383825"/>
            <a:ext cx="4124325" cy="1123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29"/>
          <p:cNvPicPr preferRelativeResize="0"/>
          <p:nvPr/>
        </p:nvPicPr>
        <p:blipFill>
          <a:blip r:embed="rId3">
            <a:alphaModFix/>
          </a:blip>
          <a:stretch>
            <a:fillRect/>
          </a:stretch>
        </p:blipFill>
        <p:spPr>
          <a:xfrm>
            <a:off x="4655775" y="152400"/>
            <a:ext cx="4404450" cy="2936300"/>
          </a:xfrm>
          <a:prstGeom prst="rect">
            <a:avLst/>
          </a:prstGeom>
          <a:noFill/>
          <a:ln>
            <a:noFill/>
          </a:ln>
        </p:spPr>
      </p:pic>
      <p:pic>
        <p:nvPicPr>
          <p:cNvPr id="193" name="Google Shape;193;p29"/>
          <p:cNvPicPr preferRelativeResize="0"/>
          <p:nvPr/>
        </p:nvPicPr>
        <p:blipFill>
          <a:blip r:embed="rId4">
            <a:alphaModFix/>
          </a:blip>
          <a:stretch>
            <a:fillRect/>
          </a:stretch>
        </p:blipFill>
        <p:spPr>
          <a:xfrm>
            <a:off x="4805375" y="3189208"/>
            <a:ext cx="4105275" cy="1162050"/>
          </a:xfrm>
          <a:prstGeom prst="rect">
            <a:avLst/>
          </a:prstGeom>
          <a:noFill/>
          <a:ln>
            <a:noFill/>
          </a:ln>
        </p:spPr>
      </p:pic>
      <p:pic>
        <p:nvPicPr>
          <p:cNvPr id="194" name="Google Shape;194;p29"/>
          <p:cNvPicPr preferRelativeResize="0"/>
          <p:nvPr/>
        </p:nvPicPr>
        <p:blipFill>
          <a:blip r:embed="rId5">
            <a:alphaModFix/>
          </a:blip>
          <a:stretch>
            <a:fillRect/>
          </a:stretch>
        </p:blipFill>
        <p:spPr>
          <a:xfrm>
            <a:off x="110513" y="140500"/>
            <a:ext cx="4350974" cy="2960089"/>
          </a:xfrm>
          <a:prstGeom prst="rect">
            <a:avLst/>
          </a:prstGeom>
          <a:noFill/>
          <a:ln>
            <a:noFill/>
          </a:ln>
        </p:spPr>
      </p:pic>
      <p:pic>
        <p:nvPicPr>
          <p:cNvPr id="195" name="Google Shape;195;p29"/>
          <p:cNvPicPr preferRelativeResize="0"/>
          <p:nvPr/>
        </p:nvPicPr>
        <p:blipFill>
          <a:blip r:embed="rId6">
            <a:alphaModFix/>
          </a:blip>
          <a:stretch>
            <a:fillRect/>
          </a:stretch>
        </p:blipFill>
        <p:spPr>
          <a:xfrm>
            <a:off x="61913" y="3252989"/>
            <a:ext cx="4448175" cy="1162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0"/>
          <p:cNvSpPr txBox="1"/>
          <p:nvPr>
            <p:ph idx="1" type="subTitle"/>
          </p:nvPr>
        </p:nvSpPr>
        <p:spPr>
          <a:xfrm>
            <a:off x="4089400" y="4630425"/>
            <a:ext cx="3530700" cy="193200"/>
          </a:xfrm>
          <a:prstGeom prst="rect">
            <a:avLst/>
          </a:prstGeom>
        </p:spPr>
        <p:txBody>
          <a:bodyPr anchorCtr="0" anchor="ctr" bIns="0" lIns="0" spcFirstLastPara="1" rIns="0" wrap="square" tIns="0">
            <a:noAutofit/>
          </a:bodyPr>
          <a:lstStyle/>
          <a:p>
            <a:pPr indent="0" lvl="0" marL="0" rtl="0" algn="l">
              <a:spcBef>
                <a:spcPts val="0"/>
              </a:spcBef>
              <a:spcAft>
                <a:spcPts val="1600"/>
              </a:spcAft>
              <a:buNone/>
            </a:pPr>
            <a:r>
              <a:t/>
            </a:r>
            <a:endParaRPr/>
          </a:p>
        </p:txBody>
      </p:sp>
      <p:pic>
        <p:nvPicPr>
          <p:cNvPr id="201" name="Google Shape;201;p30"/>
          <p:cNvPicPr preferRelativeResize="0"/>
          <p:nvPr/>
        </p:nvPicPr>
        <p:blipFill>
          <a:blip r:embed="rId3">
            <a:alphaModFix/>
          </a:blip>
          <a:stretch>
            <a:fillRect/>
          </a:stretch>
        </p:blipFill>
        <p:spPr>
          <a:xfrm>
            <a:off x="3190125" y="152400"/>
            <a:ext cx="2763756" cy="48386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earlessly Forward / LIGHT">
  <a:themeElements>
    <a:clrScheme name="Simple Light">
      <a:dk1>
        <a:srgbClr val="000000"/>
      </a:dk1>
      <a:lt1>
        <a:srgbClr val="FFFFFF"/>
      </a:lt1>
      <a:dk2>
        <a:srgbClr val="636363"/>
      </a:dk2>
      <a:lt2>
        <a:srgbClr val="E6E6E6"/>
      </a:lt2>
      <a:accent1>
        <a:srgbClr val="E21833"/>
      </a:accent1>
      <a:accent2>
        <a:srgbClr val="A41124"/>
      </a:accent2>
      <a:accent3>
        <a:srgbClr val="820E1D"/>
      </a:accent3>
      <a:accent4>
        <a:srgbClr val="FFD200"/>
      </a:accent4>
      <a:accent5>
        <a:srgbClr val="CBA700"/>
      </a:accent5>
      <a:accent6>
        <a:srgbClr val="715D00"/>
      </a:accent6>
      <a:hlink>
        <a:srgbClr val="E218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